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7" r:id="rId2"/>
  </p:sldMasterIdLst>
  <p:notesMasterIdLst>
    <p:notesMasterId r:id="rId25"/>
  </p:notesMasterIdLst>
  <p:handoutMasterIdLst>
    <p:handoutMasterId r:id="rId26"/>
  </p:handoutMasterIdLst>
  <p:sldIdLst>
    <p:sldId id="355" r:id="rId3"/>
    <p:sldId id="354" r:id="rId4"/>
    <p:sldId id="378" r:id="rId5"/>
    <p:sldId id="379" r:id="rId6"/>
    <p:sldId id="380" r:id="rId7"/>
    <p:sldId id="381" r:id="rId8"/>
    <p:sldId id="382" r:id="rId9"/>
    <p:sldId id="373" r:id="rId10"/>
    <p:sldId id="389" r:id="rId11"/>
    <p:sldId id="390" r:id="rId12"/>
    <p:sldId id="386" r:id="rId13"/>
    <p:sldId id="365" r:id="rId14"/>
    <p:sldId id="388" r:id="rId15"/>
    <p:sldId id="391" r:id="rId16"/>
    <p:sldId id="383" r:id="rId17"/>
    <p:sldId id="377" r:id="rId18"/>
    <p:sldId id="384" r:id="rId19"/>
    <p:sldId id="361" r:id="rId20"/>
    <p:sldId id="385" r:id="rId21"/>
    <p:sldId id="375" r:id="rId22"/>
    <p:sldId id="387" r:id="rId23"/>
    <p:sldId id="369"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38" userDrawn="1">
          <p15:clr>
            <a:srgbClr val="A4A3A4"/>
          </p15:clr>
        </p15:guide>
        <p15:guide id="3" orient="horz" pos="179" userDrawn="1">
          <p15:clr>
            <a:srgbClr val="A4A3A4"/>
          </p15:clr>
        </p15:guide>
        <p15:guide id="4" orient="horz" pos="787" userDrawn="1">
          <p15:clr>
            <a:srgbClr val="A4A3A4"/>
          </p15:clr>
        </p15:guide>
        <p15:guide id="5" orient="horz" pos="4270" userDrawn="1">
          <p15:clr>
            <a:srgbClr val="A4A3A4"/>
          </p15:clr>
        </p15:guide>
        <p15:guide id="6" orient="horz" pos="3934" userDrawn="1">
          <p15:clr>
            <a:srgbClr val="A4A3A4"/>
          </p15:clr>
        </p15:guide>
        <p15:guide id="7" orient="horz" pos="1026" userDrawn="1">
          <p15:clr>
            <a:srgbClr val="A4A3A4"/>
          </p15:clr>
        </p15:guide>
        <p15:guide id="8" orient="horz" pos="2265" userDrawn="1">
          <p15:clr>
            <a:srgbClr val="A4A3A4"/>
          </p15:clr>
        </p15:guide>
        <p15:guide id="9" orient="horz" pos="4157" userDrawn="1">
          <p15:clr>
            <a:srgbClr val="A4A3A4"/>
          </p15:clr>
        </p15:guide>
        <p15:guide id="10" orient="horz" pos="591" userDrawn="1">
          <p15:clr>
            <a:srgbClr val="A4A3A4"/>
          </p15:clr>
        </p15:guide>
        <p15:guide id="11" orient="horz" pos="2483" userDrawn="1">
          <p15:clr>
            <a:srgbClr val="A4A3A4"/>
          </p15:clr>
        </p15:guide>
        <p15:guide id="12" orient="horz" pos="988" userDrawn="1">
          <p15:clr>
            <a:srgbClr val="A4A3A4"/>
          </p15:clr>
        </p15:guide>
        <p15:guide id="13" pos="3840" userDrawn="1">
          <p15:clr>
            <a:srgbClr val="A4A3A4"/>
          </p15:clr>
        </p15:guide>
        <p15:guide id="14" pos="129" userDrawn="1">
          <p15:clr>
            <a:srgbClr val="A4A3A4"/>
          </p15:clr>
        </p15:guide>
        <p15:guide id="15" pos="7419" userDrawn="1">
          <p15:clr>
            <a:srgbClr val="A4A3A4"/>
          </p15:clr>
        </p15:guide>
        <p15:guide id="16" pos="261" userDrawn="1">
          <p15:clr>
            <a:srgbClr val="A4A3A4"/>
          </p15:clr>
        </p15:guide>
        <p15:guide id="17" pos="5611" userDrawn="1">
          <p15:clr>
            <a:srgbClr val="A4A3A4"/>
          </p15:clr>
        </p15:guide>
        <p15:guide id="18" pos="2377" userDrawn="1">
          <p15:clr>
            <a:srgbClr val="A4A3A4"/>
          </p15:clr>
        </p15:guide>
        <p15:guide id="19" pos="3747" userDrawn="1">
          <p15:clr>
            <a:srgbClr val="A4A3A4"/>
          </p15:clr>
        </p15:guide>
        <p15:guide id="20" pos="3944" userDrawn="1">
          <p15:clr>
            <a:srgbClr val="A4A3A4"/>
          </p15:clr>
        </p15:guide>
        <p15:guide id="21" pos="7545"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ADD9F6"/>
    <a:srgbClr val="D3D3D3"/>
    <a:srgbClr val="FF0000"/>
    <a:srgbClr val="FFC000"/>
    <a:srgbClr val="00B050"/>
    <a:srgbClr val="FC7C27"/>
    <a:srgbClr val="007438"/>
    <a:srgbClr val="962427"/>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D6BAF-305B-4DED-BDA4-0F3F5607DF1E}" v="20" dt="2022-02-04T04:02:58.409"/>
  </p1510:revLst>
</p1510:revInfo>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13" d="100"/>
          <a:sy n="113" d="100"/>
        </p:scale>
        <p:origin x="474" y="96"/>
      </p:cViewPr>
      <p:guideLst>
        <p:guide orient="horz" pos="2160"/>
        <p:guide orient="horz" pos="438"/>
        <p:guide orient="horz" pos="179"/>
        <p:guide orient="horz" pos="787"/>
        <p:guide orient="horz" pos="4270"/>
        <p:guide orient="horz" pos="3934"/>
        <p:guide orient="horz" pos="1026"/>
        <p:guide orient="horz" pos="2265"/>
        <p:guide orient="horz" pos="4157"/>
        <p:guide orient="horz" pos="591"/>
        <p:guide orient="horz" pos="2483"/>
        <p:guide orient="horz" pos="988"/>
        <p:guide pos="3840"/>
        <p:guide pos="129"/>
        <p:guide pos="7419"/>
        <p:guide pos="261"/>
        <p:guide pos="5611"/>
        <p:guide pos="2377"/>
        <p:guide pos="3747"/>
        <p:guide pos="3944"/>
        <p:guide pos="754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3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Fields" userId="6219754a-0dce-4ae5-9d5d-a82b5004e33c" providerId="ADAL" clId="{6CAD6BAF-305B-4DED-BDA4-0F3F5607DF1E}"/>
    <pc:docChg chg="undo redo custSel addSld delSld modSld modMainMaster modNotesMaster">
      <pc:chgData name="Jason Fields" userId="6219754a-0dce-4ae5-9d5d-a82b5004e33c" providerId="ADAL" clId="{6CAD6BAF-305B-4DED-BDA4-0F3F5607DF1E}" dt="2022-02-04T04:03:01.356" v="168" actId="478"/>
      <pc:docMkLst>
        <pc:docMk/>
      </pc:docMkLst>
      <pc:sldChg chg="addSp delSp modSp mod modClrScheme chgLayout">
        <pc:chgData name="Jason Fields" userId="6219754a-0dce-4ae5-9d5d-a82b5004e33c" providerId="ADAL" clId="{6CAD6BAF-305B-4DED-BDA4-0F3F5607DF1E}" dt="2022-02-04T04:01:07.688" v="158" actId="700"/>
        <pc:sldMkLst>
          <pc:docMk/>
          <pc:sldMk cId="2347386987" sldId="354"/>
        </pc:sldMkLst>
        <pc:spChg chg="add del mod ord">
          <ac:chgData name="Jason Fields" userId="6219754a-0dce-4ae5-9d5d-a82b5004e33c" providerId="ADAL" clId="{6CAD6BAF-305B-4DED-BDA4-0F3F5607DF1E}" dt="2022-02-04T04:00:12.499" v="154" actId="700"/>
          <ac:spMkLst>
            <pc:docMk/>
            <pc:sldMk cId="2347386987" sldId="354"/>
            <ac:spMk id="2" creationId="{278E9F7C-6EF3-4B99-AEB4-78105D68F1BC}"/>
          </ac:spMkLst>
        </pc:spChg>
        <pc:spChg chg="mod ord">
          <ac:chgData name="Jason Fields" userId="6219754a-0dce-4ae5-9d5d-a82b5004e33c" providerId="ADAL" clId="{6CAD6BAF-305B-4DED-BDA4-0F3F5607DF1E}" dt="2022-02-04T04:01:07.688" v="158" actId="700"/>
          <ac:spMkLst>
            <pc:docMk/>
            <pc:sldMk cId="2347386987" sldId="354"/>
            <ac:spMk id="3" creationId="{B5129EAF-929E-46C4-8933-34BE9C315130}"/>
          </ac:spMkLst>
        </pc:spChg>
        <pc:spChg chg="mod ord">
          <ac:chgData name="Jason Fields" userId="6219754a-0dce-4ae5-9d5d-a82b5004e33c" providerId="ADAL" clId="{6CAD6BAF-305B-4DED-BDA4-0F3F5607DF1E}" dt="2022-02-04T04:01:07.688" v="158" actId="700"/>
          <ac:spMkLst>
            <pc:docMk/>
            <pc:sldMk cId="2347386987" sldId="354"/>
            <ac:spMk id="4" creationId="{1A6559AF-1956-4E05-98E6-228FD17CA440}"/>
          </ac:spMkLst>
        </pc:spChg>
        <pc:spChg chg="mod ord">
          <ac:chgData name="Jason Fields" userId="6219754a-0dce-4ae5-9d5d-a82b5004e33c" providerId="ADAL" clId="{6CAD6BAF-305B-4DED-BDA4-0F3F5607DF1E}" dt="2022-02-04T04:01:07.688" v="158" actId="700"/>
          <ac:spMkLst>
            <pc:docMk/>
            <pc:sldMk cId="2347386987" sldId="354"/>
            <ac:spMk id="5" creationId="{12DFE692-D322-4490-8287-7AA96615A368}"/>
          </ac:spMkLst>
        </pc:spChg>
        <pc:spChg chg="add del mod ord">
          <ac:chgData name="Jason Fields" userId="6219754a-0dce-4ae5-9d5d-a82b5004e33c" providerId="ADAL" clId="{6CAD6BAF-305B-4DED-BDA4-0F3F5607DF1E}" dt="2022-02-04T04:01:07.688" v="158" actId="700"/>
          <ac:spMkLst>
            <pc:docMk/>
            <pc:sldMk cId="2347386987" sldId="354"/>
            <ac:spMk id="7" creationId="{71E65B7A-7335-4A8F-B7A0-D4A3B35D878E}"/>
          </ac:spMkLst>
        </pc:spChg>
      </pc:sldChg>
      <pc:sldChg chg="addSp delSp modSp mod modClrScheme chgLayout">
        <pc:chgData name="Jason Fields" userId="6219754a-0dce-4ae5-9d5d-a82b5004e33c" providerId="ADAL" clId="{6CAD6BAF-305B-4DED-BDA4-0F3F5607DF1E}" dt="2022-02-04T03:59:39.256" v="149" actId="20577"/>
        <pc:sldMkLst>
          <pc:docMk/>
          <pc:sldMk cId="2558133987" sldId="355"/>
        </pc:sldMkLst>
        <pc:spChg chg="add del mod ord">
          <ac:chgData name="Jason Fields" userId="6219754a-0dce-4ae5-9d5d-a82b5004e33c" providerId="ADAL" clId="{6CAD6BAF-305B-4DED-BDA4-0F3F5607DF1E}" dt="2022-02-04T03:59:36.752" v="147" actId="20577"/>
          <ac:spMkLst>
            <pc:docMk/>
            <pc:sldMk cId="2558133987" sldId="355"/>
            <ac:spMk id="2" creationId="{42A8EC83-B2B8-40E4-A7C2-9698AC204E1D}"/>
          </ac:spMkLst>
        </pc:spChg>
        <pc:spChg chg="mod ord">
          <ac:chgData name="Jason Fields" userId="6219754a-0dce-4ae5-9d5d-a82b5004e33c" providerId="ADAL" clId="{6CAD6BAF-305B-4DED-BDA4-0F3F5607DF1E}" dt="2022-02-04T03:59:22.226" v="142" actId="700"/>
          <ac:spMkLst>
            <pc:docMk/>
            <pc:sldMk cId="2558133987" sldId="355"/>
            <ac:spMk id="3" creationId="{B5129EAF-929E-46C4-8933-34BE9C315130}"/>
          </ac:spMkLst>
        </pc:spChg>
        <pc:spChg chg="mod ord">
          <ac:chgData name="Jason Fields" userId="6219754a-0dce-4ae5-9d5d-a82b5004e33c" providerId="ADAL" clId="{6CAD6BAF-305B-4DED-BDA4-0F3F5607DF1E}" dt="2022-02-04T03:59:22.226" v="142" actId="700"/>
          <ac:spMkLst>
            <pc:docMk/>
            <pc:sldMk cId="2558133987" sldId="355"/>
            <ac:spMk id="4" creationId="{1A6559AF-1956-4E05-98E6-228FD17CA440}"/>
          </ac:spMkLst>
        </pc:spChg>
        <pc:spChg chg="mod ord">
          <ac:chgData name="Jason Fields" userId="6219754a-0dce-4ae5-9d5d-a82b5004e33c" providerId="ADAL" clId="{6CAD6BAF-305B-4DED-BDA4-0F3F5607DF1E}" dt="2022-02-04T03:59:22.226" v="142" actId="700"/>
          <ac:spMkLst>
            <pc:docMk/>
            <pc:sldMk cId="2558133987" sldId="355"/>
            <ac:spMk id="5" creationId="{12DFE692-D322-4490-8287-7AA96615A368}"/>
          </ac:spMkLst>
        </pc:spChg>
        <pc:spChg chg="mod ord">
          <ac:chgData name="Jason Fields" userId="6219754a-0dce-4ae5-9d5d-a82b5004e33c" providerId="ADAL" clId="{6CAD6BAF-305B-4DED-BDA4-0F3F5607DF1E}" dt="2022-02-04T03:59:22.226" v="142" actId="700"/>
          <ac:spMkLst>
            <pc:docMk/>
            <pc:sldMk cId="2558133987" sldId="355"/>
            <ac:spMk id="6" creationId="{8EFC8478-E924-4BC6-B750-B2BE5F9D67CF}"/>
          </ac:spMkLst>
        </pc:spChg>
        <pc:spChg chg="mod ord">
          <ac:chgData name="Jason Fields" userId="6219754a-0dce-4ae5-9d5d-a82b5004e33c" providerId="ADAL" clId="{6CAD6BAF-305B-4DED-BDA4-0F3F5607DF1E}" dt="2022-02-04T03:59:30.798" v="143" actId="21"/>
          <ac:spMkLst>
            <pc:docMk/>
            <pc:sldMk cId="2558133987" sldId="355"/>
            <ac:spMk id="7" creationId="{71E65B7A-7335-4A8F-B7A0-D4A3B35D878E}"/>
          </ac:spMkLst>
        </pc:spChg>
        <pc:spChg chg="mod ord">
          <ac:chgData name="Jason Fields" userId="6219754a-0dce-4ae5-9d5d-a82b5004e33c" providerId="ADAL" clId="{6CAD6BAF-305B-4DED-BDA4-0F3F5607DF1E}" dt="2022-02-04T03:59:22.226" v="142" actId="700"/>
          <ac:spMkLst>
            <pc:docMk/>
            <pc:sldMk cId="2558133987" sldId="355"/>
            <ac:spMk id="9" creationId="{6BEA496B-834E-4FCD-9B98-424C891E07C8}"/>
          </ac:spMkLst>
        </pc:spChg>
        <pc:spChg chg="mod ord">
          <ac:chgData name="Jason Fields" userId="6219754a-0dce-4ae5-9d5d-a82b5004e33c" providerId="ADAL" clId="{6CAD6BAF-305B-4DED-BDA4-0F3F5607DF1E}" dt="2022-02-04T03:59:39.256" v="149" actId="20577"/>
          <ac:spMkLst>
            <pc:docMk/>
            <pc:sldMk cId="2558133987" sldId="355"/>
            <ac:spMk id="10" creationId="{33A72F2C-0E8D-4155-8954-2ACCAAACF496}"/>
          </ac:spMkLst>
        </pc:spChg>
        <pc:picChg chg="mod">
          <ac:chgData name="Jason Fields" userId="6219754a-0dce-4ae5-9d5d-a82b5004e33c" providerId="ADAL" clId="{6CAD6BAF-305B-4DED-BDA4-0F3F5607DF1E}" dt="2022-02-04T03:44:06.851" v="6"/>
          <ac:picMkLst>
            <pc:docMk/>
            <pc:sldMk cId="2558133987" sldId="355"/>
            <ac:picMk id="8" creationId="{4EF5CBB4-615A-43BC-A045-2EEB64DF3A99}"/>
          </ac:picMkLst>
        </pc:picChg>
        <pc:picChg chg="mod">
          <ac:chgData name="Jason Fields" userId="6219754a-0dce-4ae5-9d5d-a82b5004e33c" providerId="ADAL" clId="{6CAD6BAF-305B-4DED-BDA4-0F3F5607DF1E}" dt="2022-02-04T03:44:06.851" v="6"/>
          <ac:picMkLst>
            <pc:docMk/>
            <pc:sldMk cId="2558133987" sldId="355"/>
            <ac:picMk id="12" creationId="{D79E1E54-0A65-4A01-BB18-41B6C749E8CC}"/>
          </ac:picMkLst>
        </pc:picChg>
      </pc:sldChg>
      <pc:sldChg chg="modSp del">
        <pc:chgData name="Jason Fields" userId="6219754a-0dce-4ae5-9d5d-a82b5004e33c" providerId="ADAL" clId="{6CAD6BAF-305B-4DED-BDA4-0F3F5607DF1E}" dt="2022-02-04T03:45:57.524" v="22" actId="47"/>
        <pc:sldMkLst>
          <pc:docMk/>
          <pc:sldMk cId="1402001826" sldId="358"/>
        </pc:sldMkLst>
        <pc:spChg chg="mod">
          <ac:chgData name="Jason Fields" userId="6219754a-0dce-4ae5-9d5d-a82b5004e33c" providerId="ADAL" clId="{6CAD6BAF-305B-4DED-BDA4-0F3F5607DF1E}" dt="2022-02-04T03:44:06.851" v="6"/>
          <ac:spMkLst>
            <pc:docMk/>
            <pc:sldMk cId="1402001826" sldId="358"/>
            <ac:spMk id="6" creationId="{42E190DD-2FD4-423A-BF29-99CDC3E79B35}"/>
          </ac:spMkLst>
        </pc:spChg>
      </pc:sldChg>
      <pc:sldChg chg="modSp del">
        <pc:chgData name="Jason Fields" userId="6219754a-0dce-4ae5-9d5d-a82b5004e33c" providerId="ADAL" clId="{6CAD6BAF-305B-4DED-BDA4-0F3F5607DF1E}" dt="2022-02-04T03:47:46.716" v="38" actId="47"/>
        <pc:sldMkLst>
          <pc:docMk/>
          <pc:sldMk cId="4080878017" sldId="360"/>
        </pc:sldMkLst>
        <pc:spChg chg="mod">
          <ac:chgData name="Jason Fields" userId="6219754a-0dce-4ae5-9d5d-a82b5004e33c" providerId="ADAL" clId="{6CAD6BAF-305B-4DED-BDA4-0F3F5607DF1E}" dt="2022-02-04T03:44:06.851" v="6"/>
          <ac:spMkLst>
            <pc:docMk/>
            <pc:sldMk cId="4080878017" sldId="360"/>
            <ac:spMk id="47" creationId="{F4CF58F2-8BD3-4F35-AC4D-5352AC51C13F}"/>
          </ac:spMkLst>
        </pc:spChg>
        <pc:spChg chg="mod">
          <ac:chgData name="Jason Fields" userId="6219754a-0dce-4ae5-9d5d-a82b5004e33c" providerId="ADAL" clId="{6CAD6BAF-305B-4DED-BDA4-0F3F5607DF1E}" dt="2022-02-04T03:44:06.851" v="6"/>
          <ac:spMkLst>
            <pc:docMk/>
            <pc:sldMk cId="4080878017" sldId="360"/>
            <ac:spMk id="48" creationId="{59E1A87E-99F4-4648-8294-0F381D7AF617}"/>
          </ac:spMkLst>
        </pc:spChg>
        <pc:spChg chg="mod">
          <ac:chgData name="Jason Fields" userId="6219754a-0dce-4ae5-9d5d-a82b5004e33c" providerId="ADAL" clId="{6CAD6BAF-305B-4DED-BDA4-0F3F5607DF1E}" dt="2022-02-04T03:44:06.851" v="6"/>
          <ac:spMkLst>
            <pc:docMk/>
            <pc:sldMk cId="4080878017" sldId="360"/>
            <ac:spMk id="50" creationId="{1059D07C-1755-4AD8-A98E-BD5D110A4E2F}"/>
          </ac:spMkLst>
        </pc:spChg>
        <pc:spChg chg="mod">
          <ac:chgData name="Jason Fields" userId="6219754a-0dce-4ae5-9d5d-a82b5004e33c" providerId="ADAL" clId="{6CAD6BAF-305B-4DED-BDA4-0F3F5607DF1E}" dt="2022-02-04T03:44:06.851" v="6"/>
          <ac:spMkLst>
            <pc:docMk/>
            <pc:sldMk cId="4080878017" sldId="360"/>
            <ac:spMk id="54" creationId="{806C885D-B751-4DD5-8E2A-DDD952A33CE9}"/>
          </ac:spMkLst>
        </pc:spChg>
        <pc:spChg chg="mod">
          <ac:chgData name="Jason Fields" userId="6219754a-0dce-4ae5-9d5d-a82b5004e33c" providerId="ADAL" clId="{6CAD6BAF-305B-4DED-BDA4-0F3F5607DF1E}" dt="2022-02-04T03:44:06.851" v="6"/>
          <ac:spMkLst>
            <pc:docMk/>
            <pc:sldMk cId="4080878017" sldId="360"/>
            <ac:spMk id="55" creationId="{063DD7D1-8968-4340-BC4D-5B5979D4D1AD}"/>
          </ac:spMkLst>
        </pc:spChg>
      </pc:sldChg>
      <pc:sldChg chg="modSp del">
        <pc:chgData name="Jason Fields" userId="6219754a-0dce-4ae5-9d5d-a82b5004e33c" providerId="ADAL" clId="{6CAD6BAF-305B-4DED-BDA4-0F3F5607DF1E}" dt="2022-02-04T03:51:01.445" v="72" actId="47"/>
        <pc:sldMkLst>
          <pc:docMk/>
          <pc:sldMk cId="3080333038" sldId="364"/>
        </pc:sldMkLst>
        <pc:spChg chg="mod">
          <ac:chgData name="Jason Fields" userId="6219754a-0dce-4ae5-9d5d-a82b5004e33c" providerId="ADAL" clId="{6CAD6BAF-305B-4DED-BDA4-0F3F5607DF1E}" dt="2022-02-04T03:44:06.851" v="6"/>
          <ac:spMkLst>
            <pc:docMk/>
            <pc:sldMk cId="3080333038" sldId="364"/>
            <ac:spMk id="47" creationId="{F4CF58F2-8BD3-4F35-AC4D-5352AC51C13F}"/>
          </ac:spMkLst>
        </pc:spChg>
        <pc:spChg chg="mod">
          <ac:chgData name="Jason Fields" userId="6219754a-0dce-4ae5-9d5d-a82b5004e33c" providerId="ADAL" clId="{6CAD6BAF-305B-4DED-BDA4-0F3F5607DF1E}" dt="2022-02-04T03:44:06.851" v="6"/>
          <ac:spMkLst>
            <pc:docMk/>
            <pc:sldMk cId="3080333038" sldId="364"/>
            <ac:spMk id="48" creationId="{59E1A87E-99F4-4648-8294-0F381D7AF617}"/>
          </ac:spMkLst>
        </pc:spChg>
        <pc:spChg chg="mod">
          <ac:chgData name="Jason Fields" userId="6219754a-0dce-4ae5-9d5d-a82b5004e33c" providerId="ADAL" clId="{6CAD6BAF-305B-4DED-BDA4-0F3F5607DF1E}" dt="2022-02-04T03:44:06.851" v="6"/>
          <ac:spMkLst>
            <pc:docMk/>
            <pc:sldMk cId="3080333038" sldId="364"/>
            <ac:spMk id="50" creationId="{1059D07C-1755-4AD8-A98E-BD5D110A4E2F}"/>
          </ac:spMkLst>
        </pc:spChg>
        <pc:spChg chg="mod">
          <ac:chgData name="Jason Fields" userId="6219754a-0dce-4ae5-9d5d-a82b5004e33c" providerId="ADAL" clId="{6CAD6BAF-305B-4DED-BDA4-0F3F5607DF1E}" dt="2022-02-04T03:44:06.851" v="6"/>
          <ac:spMkLst>
            <pc:docMk/>
            <pc:sldMk cId="3080333038" sldId="364"/>
            <ac:spMk id="54" creationId="{806C885D-B751-4DD5-8E2A-DDD952A33CE9}"/>
          </ac:spMkLst>
        </pc:spChg>
        <pc:spChg chg="mod">
          <ac:chgData name="Jason Fields" userId="6219754a-0dce-4ae5-9d5d-a82b5004e33c" providerId="ADAL" clId="{6CAD6BAF-305B-4DED-BDA4-0F3F5607DF1E}" dt="2022-02-04T03:44:06.851" v="6"/>
          <ac:spMkLst>
            <pc:docMk/>
            <pc:sldMk cId="3080333038" sldId="364"/>
            <ac:spMk id="55" creationId="{063DD7D1-8968-4340-BC4D-5B5979D4D1AD}"/>
          </ac:spMkLst>
        </pc:spChg>
      </pc:sldChg>
      <pc:sldChg chg="add">
        <pc:chgData name="Jason Fields" userId="6219754a-0dce-4ae5-9d5d-a82b5004e33c" providerId="ADAL" clId="{6CAD6BAF-305B-4DED-BDA4-0F3F5607DF1E}" dt="2022-02-04T03:54:00.468" v="89"/>
        <pc:sldMkLst>
          <pc:docMk/>
          <pc:sldMk cId="2079613086" sldId="365"/>
        </pc:sldMkLst>
      </pc:sldChg>
      <pc:sldChg chg="modSp del mod">
        <pc:chgData name="Jason Fields" userId="6219754a-0dce-4ae5-9d5d-a82b5004e33c" providerId="ADAL" clId="{6CAD6BAF-305B-4DED-BDA4-0F3F5607DF1E}" dt="2022-02-04T03:53:56.234" v="88" actId="2696"/>
        <pc:sldMkLst>
          <pc:docMk/>
          <pc:sldMk cId="3912823685" sldId="365"/>
        </pc:sldMkLst>
        <pc:spChg chg="mod">
          <ac:chgData name="Jason Fields" userId="6219754a-0dce-4ae5-9d5d-a82b5004e33c" providerId="ADAL" clId="{6CAD6BAF-305B-4DED-BDA4-0F3F5607DF1E}" dt="2022-02-04T03:53:06.578" v="85"/>
          <ac:spMkLst>
            <pc:docMk/>
            <pc:sldMk cId="3912823685" sldId="365"/>
            <ac:spMk id="4" creationId="{C5B954B7-6132-4F1E-B30B-68E880F2E54D}"/>
          </ac:spMkLst>
        </pc:spChg>
      </pc:sldChg>
      <pc:sldChg chg="modSp del">
        <pc:chgData name="Jason Fields" userId="6219754a-0dce-4ae5-9d5d-a82b5004e33c" providerId="ADAL" clId="{6CAD6BAF-305B-4DED-BDA4-0F3F5607DF1E}" dt="2022-02-04T03:51:43.261" v="76" actId="47"/>
        <pc:sldMkLst>
          <pc:docMk/>
          <pc:sldMk cId="4265138405" sldId="368"/>
        </pc:sldMkLst>
        <pc:spChg chg="mod">
          <ac:chgData name="Jason Fields" userId="6219754a-0dce-4ae5-9d5d-a82b5004e33c" providerId="ADAL" clId="{6CAD6BAF-305B-4DED-BDA4-0F3F5607DF1E}" dt="2022-02-04T03:44:06.851" v="6"/>
          <ac:spMkLst>
            <pc:docMk/>
            <pc:sldMk cId="4265138405" sldId="368"/>
            <ac:spMk id="2" creationId="{A482E09A-7DDA-4311-9DC4-A5F1F2362B9B}"/>
          </ac:spMkLst>
        </pc:spChg>
        <pc:spChg chg="mod">
          <ac:chgData name="Jason Fields" userId="6219754a-0dce-4ae5-9d5d-a82b5004e33c" providerId="ADAL" clId="{6CAD6BAF-305B-4DED-BDA4-0F3F5607DF1E}" dt="2022-02-04T03:44:06.851" v="6"/>
          <ac:spMkLst>
            <pc:docMk/>
            <pc:sldMk cId="4265138405" sldId="368"/>
            <ac:spMk id="47" creationId="{F4CF58F2-8BD3-4F35-AC4D-5352AC51C13F}"/>
          </ac:spMkLst>
        </pc:spChg>
        <pc:spChg chg="mod">
          <ac:chgData name="Jason Fields" userId="6219754a-0dce-4ae5-9d5d-a82b5004e33c" providerId="ADAL" clId="{6CAD6BAF-305B-4DED-BDA4-0F3F5607DF1E}" dt="2022-02-04T03:44:06.851" v="6"/>
          <ac:spMkLst>
            <pc:docMk/>
            <pc:sldMk cId="4265138405" sldId="368"/>
            <ac:spMk id="48" creationId="{59E1A87E-99F4-4648-8294-0F381D7AF617}"/>
          </ac:spMkLst>
        </pc:spChg>
        <pc:spChg chg="mod">
          <ac:chgData name="Jason Fields" userId="6219754a-0dce-4ae5-9d5d-a82b5004e33c" providerId="ADAL" clId="{6CAD6BAF-305B-4DED-BDA4-0F3F5607DF1E}" dt="2022-02-04T03:44:06.851" v="6"/>
          <ac:spMkLst>
            <pc:docMk/>
            <pc:sldMk cId="4265138405" sldId="368"/>
            <ac:spMk id="50" creationId="{1059D07C-1755-4AD8-A98E-BD5D110A4E2F}"/>
          </ac:spMkLst>
        </pc:spChg>
        <pc:spChg chg="mod">
          <ac:chgData name="Jason Fields" userId="6219754a-0dce-4ae5-9d5d-a82b5004e33c" providerId="ADAL" clId="{6CAD6BAF-305B-4DED-BDA4-0F3F5607DF1E}" dt="2022-02-04T03:44:06.851" v="6"/>
          <ac:spMkLst>
            <pc:docMk/>
            <pc:sldMk cId="4265138405" sldId="368"/>
            <ac:spMk id="54" creationId="{806C885D-B751-4DD5-8E2A-DDD952A33CE9}"/>
          </ac:spMkLst>
        </pc:spChg>
        <pc:spChg chg="mod">
          <ac:chgData name="Jason Fields" userId="6219754a-0dce-4ae5-9d5d-a82b5004e33c" providerId="ADAL" clId="{6CAD6BAF-305B-4DED-BDA4-0F3F5607DF1E}" dt="2022-02-04T03:44:06.851" v="6"/>
          <ac:spMkLst>
            <pc:docMk/>
            <pc:sldMk cId="4265138405" sldId="368"/>
            <ac:spMk id="55" creationId="{063DD7D1-8968-4340-BC4D-5B5979D4D1AD}"/>
          </ac:spMkLst>
        </pc:spChg>
      </pc:sldChg>
      <pc:sldChg chg="modSp del mod">
        <pc:chgData name="Jason Fields" userId="6219754a-0dce-4ae5-9d5d-a82b5004e33c" providerId="ADAL" clId="{6CAD6BAF-305B-4DED-BDA4-0F3F5607DF1E}" dt="2022-02-04T03:47:03.068" v="32" actId="47"/>
        <pc:sldMkLst>
          <pc:docMk/>
          <pc:sldMk cId="3403990486" sldId="372"/>
        </pc:sldMkLst>
        <pc:spChg chg="mod">
          <ac:chgData name="Jason Fields" userId="6219754a-0dce-4ae5-9d5d-a82b5004e33c" providerId="ADAL" clId="{6CAD6BAF-305B-4DED-BDA4-0F3F5607DF1E}" dt="2022-02-04T03:46:45.504" v="29" actId="14100"/>
          <ac:spMkLst>
            <pc:docMk/>
            <pc:sldMk cId="3403990486" sldId="372"/>
            <ac:spMk id="47" creationId="{F4CF58F2-8BD3-4F35-AC4D-5352AC51C13F}"/>
          </ac:spMkLst>
        </pc:spChg>
        <pc:spChg chg="mod">
          <ac:chgData name="Jason Fields" userId="6219754a-0dce-4ae5-9d5d-a82b5004e33c" providerId="ADAL" clId="{6CAD6BAF-305B-4DED-BDA4-0F3F5607DF1E}" dt="2022-02-04T03:44:06.851" v="6"/>
          <ac:spMkLst>
            <pc:docMk/>
            <pc:sldMk cId="3403990486" sldId="372"/>
            <ac:spMk id="48" creationId="{59E1A87E-99F4-4648-8294-0F381D7AF617}"/>
          </ac:spMkLst>
        </pc:spChg>
        <pc:spChg chg="mod">
          <ac:chgData name="Jason Fields" userId="6219754a-0dce-4ae5-9d5d-a82b5004e33c" providerId="ADAL" clId="{6CAD6BAF-305B-4DED-BDA4-0F3F5607DF1E}" dt="2022-02-04T03:44:06.851" v="6"/>
          <ac:spMkLst>
            <pc:docMk/>
            <pc:sldMk cId="3403990486" sldId="372"/>
            <ac:spMk id="50" creationId="{1059D07C-1755-4AD8-A98E-BD5D110A4E2F}"/>
          </ac:spMkLst>
        </pc:spChg>
        <pc:spChg chg="mod">
          <ac:chgData name="Jason Fields" userId="6219754a-0dce-4ae5-9d5d-a82b5004e33c" providerId="ADAL" clId="{6CAD6BAF-305B-4DED-BDA4-0F3F5607DF1E}" dt="2022-02-04T03:44:06.851" v="6"/>
          <ac:spMkLst>
            <pc:docMk/>
            <pc:sldMk cId="3403990486" sldId="372"/>
            <ac:spMk id="54" creationId="{806C885D-B751-4DD5-8E2A-DDD952A33CE9}"/>
          </ac:spMkLst>
        </pc:spChg>
        <pc:spChg chg="mod">
          <ac:chgData name="Jason Fields" userId="6219754a-0dce-4ae5-9d5d-a82b5004e33c" providerId="ADAL" clId="{6CAD6BAF-305B-4DED-BDA4-0F3F5607DF1E}" dt="2022-02-04T03:46:45.504" v="29" actId="14100"/>
          <ac:spMkLst>
            <pc:docMk/>
            <pc:sldMk cId="3403990486" sldId="372"/>
            <ac:spMk id="55" creationId="{063DD7D1-8968-4340-BC4D-5B5979D4D1AD}"/>
          </ac:spMkLst>
        </pc:spChg>
      </pc:sldChg>
      <pc:sldChg chg="modSp del">
        <pc:chgData name="Jason Fields" userId="6219754a-0dce-4ae5-9d5d-a82b5004e33c" providerId="ADAL" clId="{6CAD6BAF-305B-4DED-BDA4-0F3F5607DF1E}" dt="2022-02-04T03:48:08.717" v="41" actId="47"/>
        <pc:sldMkLst>
          <pc:docMk/>
          <pc:sldMk cId="2415101863" sldId="374"/>
        </pc:sldMkLst>
        <pc:spChg chg="mod">
          <ac:chgData name="Jason Fields" userId="6219754a-0dce-4ae5-9d5d-a82b5004e33c" providerId="ADAL" clId="{6CAD6BAF-305B-4DED-BDA4-0F3F5607DF1E}" dt="2022-02-04T03:44:06.851" v="6"/>
          <ac:spMkLst>
            <pc:docMk/>
            <pc:sldMk cId="2415101863" sldId="374"/>
            <ac:spMk id="47" creationId="{F4CF58F2-8BD3-4F35-AC4D-5352AC51C13F}"/>
          </ac:spMkLst>
        </pc:spChg>
        <pc:spChg chg="mod">
          <ac:chgData name="Jason Fields" userId="6219754a-0dce-4ae5-9d5d-a82b5004e33c" providerId="ADAL" clId="{6CAD6BAF-305B-4DED-BDA4-0F3F5607DF1E}" dt="2022-02-04T03:44:06.851" v="6"/>
          <ac:spMkLst>
            <pc:docMk/>
            <pc:sldMk cId="2415101863" sldId="374"/>
            <ac:spMk id="48" creationId="{59E1A87E-99F4-4648-8294-0F381D7AF617}"/>
          </ac:spMkLst>
        </pc:spChg>
        <pc:spChg chg="mod">
          <ac:chgData name="Jason Fields" userId="6219754a-0dce-4ae5-9d5d-a82b5004e33c" providerId="ADAL" clId="{6CAD6BAF-305B-4DED-BDA4-0F3F5607DF1E}" dt="2022-02-04T03:44:06.851" v="6"/>
          <ac:spMkLst>
            <pc:docMk/>
            <pc:sldMk cId="2415101863" sldId="374"/>
            <ac:spMk id="50" creationId="{1059D07C-1755-4AD8-A98E-BD5D110A4E2F}"/>
          </ac:spMkLst>
        </pc:spChg>
        <pc:spChg chg="mod">
          <ac:chgData name="Jason Fields" userId="6219754a-0dce-4ae5-9d5d-a82b5004e33c" providerId="ADAL" clId="{6CAD6BAF-305B-4DED-BDA4-0F3F5607DF1E}" dt="2022-02-04T03:44:06.851" v="6"/>
          <ac:spMkLst>
            <pc:docMk/>
            <pc:sldMk cId="2415101863" sldId="374"/>
            <ac:spMk id="54" creationId="{806C885D-B751-4DD5-8E2A-DDD952A33CE9}"/>
          </ac:spMkLst>
        </pc:spChg>
        <pc:spChg chg="mod">
          <ac:chgData name="Jason Fields" userId="6219754a-0dce-4ae5-9d5d-a82b5004e33c" providerId="ADAL" clId="{6CAD6BAF-305B-4DED-BDA4-0F3F5607DF1E}" dt="2022-02-04T03:44:06.851" v="6"/>
          <ac:spMkLst>
            <pc:docMk/>
            <pc:sldMk cId="2415101863" sldId="374"/>
            <ac:spMk id="55" creationId="{063DD7D1-8968-4340-BC4D-5B5979D4D1AD}"/>
          </ac:spMkLst>
        </pc:spChg>
      </pc:sldChg>
      <pc:sldChg chg="addSp delSp mod">
        <pc:chgData name="Jason Fields" userId="6219754a-0dce-4ae5-9d5d-a82b5004e33c" providerId="ADAL" clId="{6CAD6BAF-305B-4DED-BDA4-0F3F5607DF1E}" dt="2022-02-04T03:48:41.526" v="43" actId="22"/>
        <pc:sldMkLst>
          <pc:docMk/>
          <pc:sldMk cId="4108947523" sldId="375"/>
        </pc:sldMkLst>
        <pc:spChg chg="add del">
          <ac:chgData name="Jason Fields" userId="6219754a-0dce-4ae5-9d5d-a82b5004e33c" providerId="ADAL" clId="{6CAD6BAF-305B-4DED-BDA4-0F3F5607DF1E}" dt="2022-02-04T03:48:41.526" v="43" actId="22"/>
          <ac:spMkLst>
            <pc:docMk/>
            <pc:sldMk cId="4108947523" sldId="375"/>
            <ac:spMk id="7" creationId="{3EA1B607-E56F-4C90-BB65-959FB8AC43FC}"/>
          </ac:spMkLst>
        </pc:spChg>
      </pc:sldChg>
      <pc:sldChg chg="modSp del">
        <pc:chgData name="Jason Fields" userId="6219754a-0dce-4ae5-9d5d-a82b5004e33c" providerId="ADAL" clId="{6CAD6BAF-305B-4DED-BDA4-0F3F5607DF1E}" dt="2022-02-04T03:47:25.892" v="35" actId="47"/>
        <pc:sldMkLst>
          <pc:docMk/>
          <pc:sldMk cId="1931184896" sldId="376"/>
        </pc:sldMkLst>
        <pc:spChg chg="mod">
          <ac:chgData name="Jason Fields" userId="6219754a-0dce-4ae5-9d5d-a82b5004e33c" providerId="ADAL" clId="{6CAD6BAF-305B-4DED-BDA4-0F3F5607DF1E}" dt="2022-02-04T03:44:06.851" v="6"/>
          <ac:spMkLst>
            <pc:docMk/>
            <pc:sldMk cId="1931184896" sldId="376"/>
            <ac:spMk id="47" creationId="{F4CF58F2-8BD3-4F35-AC4D-5352AC51C13F}"/>
          </ac:spMkLst>
        </pc:spChg>
        <pc:spChg chg="mod">
          <ac:chgData name="Jason Fields" userId="6219754a-0dce-4ae5-9d5d-a82b5004e33c" providerId="ADAL" clId="{6CAD6BAF-305B-4DED-BDA4-0F3F5607DF1E}" dt="2022-02-04T03:44:06.851" v="6"/>
          <ac:spMkLst>
            <pc:docMk/>
            <pc:sldMk cId="1931184896" sldId="376"/>
            <ac:spMk id="48" creationId="{59E1A87E-99F4-4648-8294-0F381D7AF617}"/>
          </ac:spMkLst>
        </pc:spChg>
        <pc:spChg chg="mod">
          <ac:chgData name="Jason Fields" userId="6219754a-0dce-4ae5-9d5d-a82b5004e33c" providerId="ADAL" clId="{6CAD6BAF-305B-4DED-BDA4-0F3F5607DF1E}" dt="2022-02-04T03:44:06.851" v="6"/>
          <ac:spMkLst>
            <pc:docMk/>
            <pc:sldMk cId="1931184896" sldId="376"/>
            <ac:spMk id="50" creationId="{1059D07C-1755-4AD8-A98E-BD5D110A4E2F}"/>
          </ac:spMkLst>
        </pc:spChg>
        <pc:spChg chg="mod">
          <ac:chgData name="Jason Fields" userId="6219754a-0dce-4ae5-9d5d-a82b5004e33c" providerId="ADAL" clId="{6CAD6BAF-305B-4DED-BDA4-0F3F5607DF1E}" dt="2022-02-04T03:44:06.851" v="6"/>
          <ac:spMkLst>
            <pc:docMk/>
            <pc:sldMk cId="1931184896" sldId="376"/>
            <ac:spMk id="54" creationId="{806C885D-B751-4DD5-8E2A-DDD952A33CE9}"/>
          </ac:spMkLst>
        </pc:spChg>
        <pc:spChg chg="mod">
          <ac:chgData name="Jason Fields" userId="6219754a-0dce-4ae5-9d5d-a82b5004e33c" providerId="ADAL" clId="{6CAD6BAF-305B-4DED-BDA4-0F3F5607DF1E}" dt="2022-02-04T03:44:06.851" v="6"/>
          <ac:spMkLst>
            <pc:docMk/>
            <pc:sldMk cId="1931184896" sldId="376"/>
            <ac:spMk id="55" creationId="{063DD7D1-8968-4340-BC4D-5B5979D4D1AD}"/>
          </ac:spMkLst>
        </pc:spChg>
      </pc:sldChg>
      <pc:sldChg chg="addSp delSp modSp mod modClrScheme chgLayout">
        <pc:chgData name="Jason Fields" userId="6219754a-0dce-4ae5-9d5d-a82b5004e33c" providerId="ADAL" clId="{6CAD6BAF-305B-4DED-BDA4-0F3F5607DF1E}" dt="2022-02-04T04:02:13.579" v="166" actId="700"/>
        <pc:sldMkLst>
          <pc:docMk/>
          <pc:sldMk cId="2715303475" sldId="378"/>
        </pc:sldMkLst>
        <pc:spChg chg="mod ord">
          <ac:chgData name="Jason Fields" userId="6219754a-0dce-4ae5-9d5d-a82b5004e33c" providerId="ADAL" clId="{6CAD6BAF-305B-4DED-BDA4-0F3F5607DF1E}" dt="2022-02-04T04:02:13.579" v="166" actId="700"/>
          <ac:spMkLst>
            <pc:docMk/>
            <pc:sldMk cId="2715303475" sldId="378"/>
            <ac:spMk id="3" creationId="{B5129EAF-929E-46C4-8933-34BE9C315130}"/>
          </ac:spMkLst>
        </pc:spChg>
        <pc:spChg chg="mod ord">
          <ac:chgData name="Jason Fields" userId="6219754a-0dce-4ae5-9d5d-a82b5004e33c" providerId="ADAL" clId="{6CAD6BAF-305B-4DED-BDA4-0F3F5607DF1E}" dt="2022-02-04T04:02:13.579" v="166" actId="700"/>
          <ac:spMkLst>
            <pc:docMk/>
            <pc:sldMk cId="2715303475" sldId="378"/>
            <ac:spMk id="4" creationId="{1A6559AF-1956-4E05-98E6-228FD17CA440}"/>
          </ac:spMkLst>
        </pc:spChg>
        <pc:spChg chg="mod">
          <ac:chgData name="Jason Fields" userId="6219754a-0dce-4ae5-9d5d-a82b5004e33c" providerId="ADAL" clId="{6CAD6BAF-305B-4DED-BDA4-0F3F5607DF1E}" dt="2022-02-04T03:56:47.504" v="104" actId="1076"/>
          <ac:spMkLst>
            <pc:docMk/>
            <pc:sldMk cId="2715303475" sldId="378"/>
            <ac:spMk id="9" creationId="{3AE9FB0B-80A4-42B9-BF4B-818DF880059F}"/>
          </ac:spMkLst>
        </pc:spChg>
        <pc:spChg chg="mod ord">
          <ac:chgData name="Jason Fields" userId="6219754a-0dce-4ae5-9d5d-a82b5004e33c" providerId="ADAL" clId="{6CAD6BAF-305B-4DED-BDA4-0F3F5607DF1E}" dt="2022-02-04T04:02:13.579" v="166" actId="700"/>
          <ac:spMkLst>
            <pc:docMk/>
            <pc:sldMk cId="2715303475" sldId="378"/>
            <ac:spMk id="47" creationId="{F4CF58F2-8BD3-4F35-AC4D-5352AC51C13F}"/>
          </ac:spMkLst>
        </pc:spChg>
        <pc:spChg chg="mod ord">
          <ac:chgData name="Jason Fields" userId="6219754a-0dce-4ae5-9d5d-a82b5004e33c" providerId="ADAL" clId="{6CAD6BAF-305B-4DED-BDA4-0F3F5607DF1E}" dt="2022-02-04T04:02:13.579" v="166" actId="700"/>
          <ac:spMkLst>
            <pc:docMk/>
            <pc:sldMk cId="2715303475" sldId="378"/>
            <ac:spMk id="48" creationId="{59E1A87E-99F4-4648-8294-0F381D7AF617}"/>
          </ac:spMkLst>
        </pc:spChg>
        <pc:spChg chg="add del mod ord">
          <ac:chgData name="Jason Fields" userId="6219754a-0dce-4ae5-9d5d-a82b5004e33c" providerId="ADAL" clId="{6CAD6BAF-305B-4DED-BDA4-0F3F5607DF1E}" dt="2022-02-04T04:02:13.579" v="166" actId="700"/>
          <ac:spMkLst>
            <pc:docMk/>
            <pc:sldMk cId="2715303475" sldId="378"/>
            <ac:spMk id="50" creationId="{1059D07C-1755-4AD8-A98E-BD5D110A4E2F}"/>
          </ac:spMkLst>
        </pc:spChg>
        <pc:spChg chg="mod">
          <ac:chgData name="Jason Fields" userId="6219754a-0dce-4ae5-9d5d-a82b5004e33c" providerId="ADAL" clId="{6CAD6BAF-305B-4DED-BDA4-0F3F5607DF1E}" dt="2022-02-04T03:56:35.563" v="103" actId="14100"/>
          <ac:spMkLst>
            <pc:docMk/>
            <pc:sldMk cId="2715303475" sldId="378"/>
            <ac:spMk id="54" creationId="{806C885D-B751-4DD5-8E2A-DDD952A33CE9}"/>
          </ac:spMkLst>
        </pc:spChg>
        <pc:spChg chg="add del mod">
          <ac:chgData name="Jason Fields" userId="6219754a-0dce-4ae5-9d5d-a82b5004e33c" providerId="ADAL" clId="{6CAD6BAF-305B-4DED-BDA4-0F3F5607DF1E}" dt="2022-02-04T03:56:15.651" v="97" actId="14100"/>
          <ac:spMkLst>
            <pc:docMk/>
            <pc:sldMk cId="2715303475" sldId="378"/>
            <ac:spMk id="55" creationId="{063DD7D1-8968-4340-BC4D-5B5979D4D1AD}"/>
          </ac:spMkLst>
        </pc:spChg>
      </pc:sldChg>
      <pc:sldChg chg="modSp mod">
        <pc:chgData name="Jason Fields" userId="6219754a-0dce-4ae5-9d5d-a82b5004e33c" providerId="ADAL" clId="{6CAD6BAF-305B-4DED-BDA4-0F3F5607DF1E}" dt="2022-02-04T03:57:53.264" v="131" actId="20577"/>
        <pc:sldMkLst>
          <pc:docMk/>
          <pc:sldMk cId="1034354526" sldId="379"/>
        </pc:sldMkLst>
        <pc:spChg chg="mod">
          <ac:chgData name="Jason Fields" userId="6219754a-0dce-4ae5-9d5d-a82b5004e33c" providerId="ADAL" clId="{6CAD6BAF-305B-4DED-BDA4-0F3F5607DF1E}" dt="2022-02-04T03:57:53.264" v="131" actId="20577"/>
          <ac:spMkLst>
            <pc:docMk/>
            <pc:sldMk cId="1034354526" sldId="379"/>
            <ac:spMk id="4" creationId="{C5B954B7-6132-4F1E-B30B-68E880F2E54D}"/>
          </ac:spMkLst>
        </pc:spChg>
      </pc:sldChg>
      <pc:sldChg chg="modSp mod">
        <pc:chgData name="Jason Fields" userId="6219754a-0dce-4ae5-9d5d-a82b5004e33c" providerId="ADAL" clId="{6CAD6BAF-305B-4DED-BDA4-0F3F5607DF1E}" dt="2022-02-04T03:55:26.798" v="93" actId="14100"/>
        <pc:sldMkLst>
          <pc:docMk/>
          <pc:sldMk cId="1564754981" sldId="380"/>
        </pc:sldMkLst>
        <pc:spChg chg="mod">
          <ac:chgData name="Jason Fields" userId="6219754a-0dce-4ae5-9d5d-a82b5004e33c" providerId="ADAL" clId="{6CAD6BAF-305B-4DED-BDA4-0F3F5607DF1E}" dt="2022-02-04T03:49:34.592" v="58" actId="14100"/>
          <ac:spMkLst>
            <pc:docMk/>
            <pc:sldMk cId="1564754981" sldId="380"/>
            <ac:spMk id="47" creationId="{F4CF58F2-8BD3-4F35-AC4D-5352AC51C13F}"/>
          </ac:spMkLst>
        </pc:spChg>
        <pc:spChg chg="mod">
          <ac:chgData name="Jason Fields" userId="6219754a-0dce-4ae5-9d5d-a82b5004e33c" providerId="ADAL" clId="{6CAD6BAF-305B-4DED-BDA4-0F3F5607DF1E}" dt="2022-02-04T03:46:11.564" v="25" actId="14100"/>
          <ac:spMkLst>
            <pc:docMk/>
            <pc:sldMk cId="1564754981" sldId="380"/>
            <ac:spMk id="48" creationId="{59E1A87E-99F4-4648-8294-0F381D7AF617}"/>
          </ac:spMkLst>
        </pc:spChg>
        <pc:spChg chg="mod">
          <ac:chgData name="Jason Fields" userId="6219754a-0dce-4ae5-9d5d-a82b5004e33c" providerId="ADAL" clId="{6CAD6BAF-305B-4DED-BDA4-0F3F5607DF1E}" dt="2022-02-04T03:46:07.124" v="24" actId="14100"/>
          <ac:spMkLst>
            <pc:docMk/>
            <pc:sldMk cId="1564754981" sldId="380"/>
            <ac:spMk id="50" creationId="{1059D07C-1755-4AD8-A98E-BD5D110A4E2F}"/>
          </ac:spMkLst>
        </pc:spChg>
        <pc:spChg chg="mod">
          <ac:chgData name="Jason Fields" userId="6219754a-0dce-4ae5-9d5d-a82b5004e33c" providerId="ADAL" clId="{6CAD6BAF-305B-4DED-BDA4-0F3F5607DF1E}" dt="2022-02-04T03:55:26.798" v="93" actId="14100"/>
          <ac:spMkLst>
            <pc:docMk/>
            <pc:sldMk cId="1564754981" sldId="380"/>
            <ac:spMk id="54" creationId="{806C885D-B751-4DD5-8E2A-DDD952A33CE9}"/>
          </ac:spMkLst>
        </pc:spChg>
        <pc:spChg chg="mod">
          <ac:chgData name="Jason Fields" userId="6219754a-0dce-4ae5-9d5d-a82b5004e33c" providerId="ADAL" clId="{6CAD6BAF-305B-4DED-BDA4-0F3F5607DF1E}" dt="2022-02-04T03:49:48.682" v="61" actId="14100"/>
          <ac:spMkLst>
            <pc:docMk/>
            <pc:sldMk cId="1564754981" sldId="380"/>
            <ac:spMk id="55" creationId="{063DD7D1-8968-4340-BC4D-5B5979D4D1AD}"/>
          </ac:spMkLst>
        </pc:spChg>
      </pc:sldChg>
      <pc:sldChg chg="modSp add mod">
        <pc:chgData name="Jason Fields" userId="6219754a-0dce-4ae5-9d5d-a82b5004e33c" providerId="ADAL" clId="{6CAD6BAF-305B-4DED-BDA4-0F3F5607DF1E}" dt="2022-02-04T03:50:02.425" v="63" actId="14100"/>
        <pc:sldMkLst>
          <pc:docMk/>
          <pc:sldMk cId="673515781" sldId="382"/>
        </pc:sldMkLst>
        <pc:spChg chg="mod">
          <ac:chgData name="Jason Fields" userId="6219754a-0dce-4ae5-9d5d-a82b5004e33c" providerId="ADAL" clId="{6CAD6BAF-305B-4DED-BDA4-0F3F5607DF1E}" dt="2022-02-04T03:47:01.314" v="31"/>
          <ac:spMkLst>
            <pc:docMk/>
            <pc:sldMk cId="673515781" sldId="382"/>
            <ac:spMk id="4" creationId="{1A6559AF-1956-4E05-98E6-228FD17CA440}"/>
          </ac:spMkLst>
        </pc:spChg>
        <pc:spChg chg="mod">
          <ac:chgData name="Jason Fields" userId="6219754a-0dce-4ae5-9d5d-a82b5004e33c" providerId="ADAL" clId="{6CAD6BAF-305B-4DED-BDA4-0F3F5607DF1E}" dt="2022-02-04T03:50:02.425" v="63" actId="14100"/>
          <ac:spMkLst>
            <pc:docMk/>
            <pc:sldMk cId="673515781" sldId="382"/>
            <ac:spMk id="47" creationId="{F4CF58F2-8BD3-4F35-AC4D-5352AC51C13F}"/>
          </ac:spMkLst>
        </pc:spChg>
        <pc:spChg chg="mod">
          <ac:chgData name="Jason Fields" userId="6219754a-0dce-4ae5-9d5d-a82b5004e33c" providerId="ADAL" clId="{6CAD6BAF-305B-4DED-BDA4-0F3F5607DF1E}" dt="2022-02-04T03:49:56.447" v="62" actId="14100"/>
          <ac:spMkLst>
            <pc:docMk/>
            <pc:sldMk cId="673515781" sldId="382"/>
            <ac:spMk id="54" creationId="{806C885D-B751-4DD5-8E2A-DDD952A33CE9}"/>
          </ac:spMkLst>
        </pc:spChg>
      </pc:sldChg>
      <pc:sldChg chg="modSp del">
        <pc:chgData name="Jason Fields" userId="6219754a-0dce-4ae5-9d5d-a82b5004e33c" providerId="ADAL" clId="{6CAD6BAF-305B-4DED-BDA4-0F3F5607DF1E}" dt="2022-02-04T03:45:55.604" v="21" actId="47"/>
        <pc:sldMkLst>
          <pc:docMk/>
          <pc:sldMk cId="3117586906" sldId="382"/>
        </pc:sldMkLst>
        <pc:spChg chg="mod">
          <ac:chgData name="Jason Fields" userId="6219754a-0dce-4ae5-9d5d-a82b5004e33c" providerId="ADAL" clId="{6CAD6BAF-305B-4DED-BDA4-0F3F5607DF1E}" dt="2022-02-04T03:44:06.851" v="6"/>
          <ac:spMkLst>
            <pc:docMk/>
            <pc:sldMk cId="3117586906" sldId="382"/>
            <ac:spMk id="20" creationId="{4CB492A2-176B-4E1C-A858-F65EDC88B340}"/>
          </ac:spMkLst>
        </pc:spChg>
      </pc:sldChg>
      <pc:sldChg chg="add del">
        <pc:chgData name="Jason Fields" userId="6219754a-0dce-4ae5-9d5d-a82b5004e33c" providerId="ADAL" clId="{6CAD6BAF-305B-4DED-BDA4-0F3F5607DF1E}" dt="2022-02-04T03:43:59.351" v="5"/>
        <pc:sldMkLst>
          <pc:docMk/>
          <pc:sldMk cId="1710192413" sldId="383"/>
        </pc:sldMkLst>
      </pc:sldChg>
      <pc:sldChg chg="modSp add mod">
        <pc:chgData name="Jason Fields" userId="6219754a-0dce-4ae5-9d5d-a82b5004e33c" providerId="ADAL" clId="{6CAD6BAF-305B-4DED-BDA4-0F3F5607DF1E}" dt="2022-02-04T03:50:15.444" v="65" actId="14100"/>
        <pc:sldMkLst>
          <pc:docMk/>
          <pc:sldMk cId="2144528070" sldId="383"/>
        </pc:sldMkLst>
        <pc:spChg chg="mod">
          <ac:chgData name="Jason Fields" userId="6219754a-0dce-4ae5-9d5d-a82b5004e33c" providerId="ADAL" clId="{6CAD6BAF-305B-4DED-BDA4-0F3F5607DF1E}" dt="2022-02-04T03:47:23.737" v="34"/>
          <ac:spMkLst>
            <pc:docMk/>
            <pc:sldMk cId="2144528070" sldId="383"/>
            <ac:spMk id="4" creationId="{1A6559AF-1956-4E05-98E6-228FD17CA440}"/>
          </ac:spMkLst>
        </pc:spChg>
        <pc:spChg chg="mod">
          <ac:chgData name="Jason Fields" userId="6219754a-0dce-4ae5-9d5d-a82b5004e33c" providerId="ADAL" clId="{6CAD6BAF-305B-4DED-BDA4-0F3F5607DF1E}" dt="2022-02-04T03:50:12.511" v="64" actId="14100"/>
          <ac:spMkLst>
            <pc:docMk/>
            <pc:sldMk cId="2144528070" sldId="383"/>
            <ac:spMk id="47" creationId="{F4CF58F2-8BD3-4F35-AC4D-5352AC51C13F}"/>
          </ac:spMkLst>
        </pc:spChg>
        <pc:spChg chg="mod">
          <ac:chgData name="Jason Fields" userId="6219754a-0dce-4ae5-9d5d-a82b5004e33c" providerId="ADAL" clId="{6CAD6BAF-305B-4DED-BDA4-0F3F5607DF1E}" dt="2022-02-04T03:50:15.444" v="65" actId="14100"/>
          <ac:spMkLst>
            <pc:docMk/>
            <pc:sldMk cId="2144528070" sldId="383"/>
            <ac:spMk id="54" creationId="{806C885D-B751-4DD5-8E2A-DDD952A33CE9}"/>
          </ac:spMkLst>
        </pc:spChg>
      </pc:sldChg>
      <pc:sldChg chg="modSp add del mod">
        <pc:chgData name="Jason Fields" userId="6219754a-0dce-4ae5-9d5d-a82b5004e33c" providerId="ADAL" clId="{6CAD6BAF-305B-4DED-BDA4-0F3F5607DF1E}" dt="2022-02-04T03:43:55.619" v="3"/>
        <pc:sldMkLst>
          <pc:docMk/>
          <pc:sldMk cId="3894825876" sldId="383"/>
        </pc:sldMkLst>
        <pc:spChg chg="mod">
          <ac:chgData name="Jason Fields" userId="6219754a-0dce-4ae5-9d5d-a82b5004e33c" providerId="ADAL" clId="{6CAD6BAF-305B-4DED-BDA4-0F3F5607DF1E}" dt="2022-02-04T03:43:55.619" v="3"/>
          <ac:spMkLst>
            <pc:docMk/>
            <pc:sldMk cId="3894825876" sldId="383"/>
            <ac:spMk id="13" creationId="{5B0C25C7-3CA2-4FFB-A130-03C2AA39175C}"/>
          </ac:spMkLst>
        </pc:spChg>
      </pc:sldChg>
      <pc:sldChg chg="modSp add mod">
        <pc:chgData name="Jason Fields" userId="6219754a-0dce-4ae5-9d5d-a82b5004e33c" providerId="ADAL" clId="{6CAD6BAF-305B-4DED-BDA4-0F3F5607DF1E}" dt="2022-02-04T03:50:34.250" v="67" actId="14100"/>
        <pc:sldMkLst>
          <pc:docMk/>
          <pc:sldMk cId="3093807988" sldId="384"/>
        </pc:sldMkLst>
        <pc:spChg chg="mod">
          <ac:chgData name="Jason Fields" userId="6219754a-0dce-4ae5-9d5d-a82b5004e33c" providerId="ADAL" clId="{6CAD6BAF-305B-4DED-BDA4-0F3F5607DF1E}" dt="2022-02-04T03:47:44.329" v="37"/>
          <ac:spMkLst>
            <pc:docMk/>
            <pc:sldMk cId="3093807988" sldId="384"/>
            <ac:spMk id="4" creationId="{1A6559AF-1956-4E05-98E6-228FD17CA440}"/>
          </ac:spMkLst>
        </pc:spChg>
        <pc:spChg chg="mod">
          <ac:chgData name="Jason Fields" userId="6219754a-0dce-4ae5-9d5d-a82b5004e33c" providerId="ADAL" clId="{6CAD6BAF-305B-4DED-BDA4-0F3F5607DF1E}" dt="2022-02-04T03:50:31.142" v="66" actId="14100"/>
          <ac:spMkLst>
            <pc:docMk/>
            <pc:sldMk cId="3093807988" sldId="384"/>
            <ac:spMk id="47" creationId="{F4CF58F2-8BD3-4F35-AC4D-5352AC51C13F}"/>
          </ac:spMkLst>
        </pc:spChg>
        <pc:spChg chg="mod">
          <ac:chgData name="Jason Fields" userId="6219754a-0dce-4ae5-9d5d-a82b5004e33c" providerId="ADAL" clId="{6CAD6BAF-305B-4DED-BDA4-0F3F5607DF1E}" dt="2022-02-04T03:50:34.250" v="67" actId="14100"/>
          <ac:spMkLst>
            <pc:docMk/>
            <pc:sldMk cId="3093807988" sldId="384"/>
            <ac:spMk id="54" creationId="{806C885D-B751-4DD5-8E2A-DDD952A33CE9}"/>
          </ac:spMkLst>
        </pc:spChg>
      </pc:sldChg>
      <pc:sldChg chg="modSp add mod">
        <pc:chgData name="Jason Fields" userId="6219754a-0dce-4ae5-9d5d-a82b5004e33c" providerId="ADAL" clId="{6CAD6BAF-305B-4DED-BDA4-0F3F5607DF1E}" dt="2022-02-04T03:50:45.639" v="69" actId="14100"/>
        <pc:sldMkLst>
          <pc:docMk/>
          <pc:sldMk cId="2440819116" sldId="385"/>
        </pc:sldMkLst>
        <pc:spChg chg="mod">
          <ac:chgData name="Jason Fields" userId="6219754a-0dce-4ae5-9d5d-a82b5004e33c" providerId="ADAL" clId="{6CAD6BAF-305B-4DED-BDA4-0F3F5607DF1E}" dt="2022-02-04T03:48:07.050" v="40"/>
          <ac:spMkLst>
            <pc:docMk/>
            <pc:sldMk cId="2440819116" sldId="385"/>
            <ac:spMk id="4" creationId="{1A6559AF-1956-4E05-98E6-228FD17CA440}"/>
          </ac:spMkLst>
        </pc:spChg>
        <pc:spChg chg="mod">
          <ac:chgData name="Jason Fields" userId="6219754a-0dce-4ae5-9d5d-a82b5004e33c" providerId="ADAL" clId="{6CAD6BAF-305B-4DED-BDA4-0F3F5607DF1E}" dt="2022-02-04T03:50:42.921" v="68" actId="14100"/>
          <ac:spMkLst>
            <pc:docMk/>
            <pc:sldMk cId="2440819116" sldId="385"/>
            <ac:spMk id="47" creationId="{F4CF58F2-8BD3-4F35-AC4D-5352AC51C13F}"/>
          </ac:spMkLst>
        </pc:spChg>
        <pc:spChg chg="mod">
          <ac:chgData name="Jason Fields" userId="6219754a-0dce-4ae5-9d5d-a82b5004e33c" providerId="ADAL" clId="{6CAD6BAF-305B-4DED-BDA4-0F3F5607DF1E}" dt="2022-02-04T03:50:45.639" v="69" actId="14100"/>
          <ac:spMkLst>
            <pc:docMk/>
            <pc:sldMk cId="2440819116" sldId="385"/>
            <ac:spMk id="54" creationId="{806C885D-B751-4DD5-8E2A-DDD952A33CE9}"/>
          </ac:spMkLst>
        </pc:spChg>
      </pc:sldChg>
      <pc:sldChg chg="modSp add del mod">
        <pc:chgData name="Jason Fields" userId="6219754a-0dce-4ae5-9d5d-a82b5004e33c" providerId="ADAL" clId="{6CAD6BAF-305B-4DED-BDA4-0F3F5607DF1E}" dt="2022-02-04T03:53:56.234" v="88" actId="2696"/>
        <pc:sldMkLst>
          <pc:docMk/>
          <pc:sldMk cId="507092540" sldId="386"/>
        </pc:sldMkLst>
        <pc:spChg chg="mod">
          <ac:chgData name="Jason Fields" userId="6219754a-0dce-4ae5-9d5d-a82b5004e33c" providerId="ADAL" clId="{6CAD6BAF-305B-4DED-BDA4-0F3F5607DF1E}" dt="2022-02-04T03:53:01.539" v="84"/>
          <ac:spMkLst>
            <pc:docMk/>
            <pc:sldMk cId="507092540" sldId="386"/>
            <ac:spMk id="4" creationId="{1A6559AF-1956-4E05-98E6-228FD17CA440}"/>
          </ac:spMkLst>
        </pc:spChg>
        <pc:spChg chg="mod">
          <ac:chgData name="Jason Fields" userId="6219754a-0dce-4ae5-9d5d-a82b5004e33c" providerId="ADAL" clId="{6CAD6BAF-305B-4DED-BDA4-0F3F5607DF1E}" dt="2022-02-04T03:50:54.769" v="70" actId="14100"/>
          <ac:spMkLst>
            <pc:docMk/>
            <pc:sldMk cId="507092540" sldId="386"/>
            <ac:spMk id="47" creationId="{F4CF58F2-8BD3-4F35-AC4D-5352AC51C13F}"/>
          </ac:spMkLst>
        </pc:spChg>
        <pc:spChg chg="mod">
          <ac:chgData name="Jason Fields" userId="6219754a-0dce-4ae5-9d5d-a82b5004e33c" providerId="ADAL" clId="{6CAD6BAF-305B-4DED-BDA4-0F3F5607DF1E}" dt="2022-02-04T03:50:57.633" v="71" actId="14100"/>
          <ac:spMkLst>
            <pc:docMk/>
            <pc:sldMk cId="507092540" sldId="386"/>
            <ac:spMk id="54" creationId="{806C885D-B751-4DD5-8E2A-DDD952A33CE9}"/>
          </ac:spMkLst>
        </pc:spChg>
        <pc:spChg chg="mod">
          <ac:chgData name="Jason Fields" userId="6219754a-0dce-4ae5-9d5d-a82b5004e33c" providerId="ADAL" clId="{6CAD6BAF-305B-4DED-BDA4-0F3F5607DF1E}" dt="2022-02-04T03:49:17.598" v="57" actId="1036"/>
          <ac:spMkLst>
            <pc:docMk/>
            <pc:sldMk cId="507092540" sldId="386"/>
            <ac:spMk id="55" creationId="{063DD7D1-8968-4340-BC4D-5B5979D4D1AD}"/>
          </ac:spMkLst>
        </pc:spChg>
      </pc:sldChg>
      <pc:sldChg chg="add">
        <pc:chgData name="Jason Fields" userId="6219754a-0dce-4ae5-9d5d-a82b5004e33c" providerId="ADAL" clId="{6CAD6BAF-305B-4DED-BDA4-0F3F5607DF1E}" dt="2022-02-04T03:54:00.468" v="89"/>
        <pc:sldMkLst>
          <pc:docMk/>
          <pc:sldMk cId="1859286844" sldId="386"/>
        </pc:sldMkLst>
      </pc:sldChg>
      <pc:sldChg chg="addSp modSp add mod">
        <pc:chgData name="Jason Fields" userId="6219754a-0dce-4ae5-9d5d-a82b5004e33c" providerId="ADAL" clId="{6CAD6BAF-305B-4DED-BDA4-0F3F5607DF1E}" dt="2022-02-04T03:51:40.710" v="75"/>
        <pc:sldMkLst>
          <pc:docMk/>
          <pc:sldMk cId="2884660493" sldId="387"/>
        </pc:sldMkLst>
        <pc:spChg chg="mod">
          <ac:chgData name="Jason Fields" userId="6219754a-0dce-4ae5-9d5d-a82b5004e33c" providerId="ADAL" clId="{6CAD6BAF-305B-4DED-BDA4-0F3F5607DF1E}" dt="2022-02-04T03:51:32.771" v="74"/>
          <ac:spMkLst>
            <pc:docMk/>
            <pc:sldMk cId="2884660493" sldId="387"/>
            <ac:spMk id="4" creationId="{1A6559AF-1956-4E05-98E6-228FD17CA440}"/>
          </ac:spMkLst>
        </pc:spChg>
        <pc:spChg chg="add mod">
          <ac:chgData name="Jason Fields" userId="6219754a-0dce-4ae5-9d5d-a82b5004e33c" providerId="ADAL" clId="{6CAD6BAF-305B-4DED-BDA4-0F3F5607DF1E}" dt="2022-02-04T03:51:40.710" v="75"/>
          <ac:spMkLst>
            <pc:docMk/>
            <pc:sldMk cId="2884660493" sldId="387"/>
            <ac:spMk id="9" creationId="{EFC5E34A-4809-4477-959A-C3BBBF7FD63F}"/>
          </ac:spMkLst>
        </pc:spChg>
      </pc:sldChg>
      <pc:sldChg chg="modSp add del mod">
        <pc:chgData name="Jason Fields" userId="6219754a-0dce-4ae5-9d5d-a82b5004e33c" providerId="ADAL" clId="{6CAD6BAF-305B-4DED-BDA4-0F3F5607DF1E}" dt="2022-02-04T03:53:56.234" v="88" actId="2696"/>
        <pc:sldMkLst>
          <pc:docMk/>
          <pc:sldMk cId="1254258218" sldId="388"/>
        </pc:sldMkLst>
        <pc:spChg chg="mod">
          <ac:chgData name="Jason Fields" userId="6219754a-0dce-4ae5-9d5d-a82b5004e33c" providerId="ADAL" clId="{6CAD6BAF-305B-4DED-BDA4-0F3F5607DF1E}" dt="2022-02-04T03:53:19.690" v="86"/>
          <ac:spMkLst>
            <pc:docMk/>
            <pc:sldMk cId="1254258218" sldId="388"/>
            <ac:spMk id="4" creationId="{1A6559AF-1956-4E05-98E6-228FD17CA440}"/>
          </ac:spMkLst>
        </pc:spChg>
      </pc:sldChg>
      <pc:sldChg chg="add">
        <pc:chgData name="Jason Fields" userId="6219754a-0dce-4ae5-9d5d-a82b5004e33c" providerId="ADAL" clId="{6CAD6BAF-305B-4DED-BDA4-0F3F5607DF1E}" dt="2022-02-04T03:54:00.468" v="89"/>
        <pc:sldMkLst>
          <pc:docMk/>
          <pc:sldMk cId="2921781445" sldId="388"/>
        </pc:sldMkLst>
      </pc:sldChg>
      <pc:sldChg chg="modSp add del mod">
        <pc:chgData name="Jason Fields" userId="6219754a-0dce-4ae5-9d5d-a82b5004e33c" providerId="ADAL" clId="{6CAD6BAF-305B-4DED-BDA4-0F3F5607DF1E}" dt="2022-02-04T03:52:45.436" v="82" actId="2696"/>
        <pc:sldMkLst>
          <pc:docMk/>
          <pc:sldMk cId="199664387" sldId="389"/>
        </pc:sldMkLst>
        <pc:spChg chg="mod">
          <ac:chgData name="Jason Fields" userId="6219754a-0dce-4ae5-9d5d-a82b5004e33c" providerId="ADAL" clId="{6CAD6BAF-305B-4DED-BDA4-0F3F5607DF1E}" dt="2022-02-04T03:52:36.593" v="81"/>
          <ac:spMkLst>
            <pc:docMk/>
            <pc:sldMk cId="199664387" sldId="389"/>
            <ac:spMk id="4" creationId="{C5B954B7-6132-4F1E-B30B-68E880F2E54D}"/>
          </ac:spMkLst>
        </pc:spChg>
      </pc:sldChg>
      <pc:sldChg chg="add del">
        <pc:chgData name="Jason Fields" userId="6219754a-0dce-4ae5-9d5d-a82b5004e33c" providerId="ADAL" clId="{6CAD6BAF-305B-4DED-BDA4-0F3F5607DF1E}" dt="2022-02-04T03:53:56.234" v="88" actId="2696"/>
        <pc:sldMkLst>
          <pc:docMk/>
          <pc:sldMk cId="248493687" sldId="389"/>
        </pc:sldMkLst>
      </pc:sldChg>
      <pc:sldChg chg="add">
        <pc:chgData name="Jason Fields" userId="6219754a-0dce-4ae5-9d5d-a82b5004e33c" providerId="ADAL" clId="{6CAD6BAF-305B-4DED-BDA4-0F3F5607DF1E}" dt="2022-02-04T03:54:00.468" v="89"/>
        <pc:sldMkLst>
          <pc:docMk/>
          <pc:sldMk cId="805983827" sldId="389"/>
        </pc:sldMkLst>
      </pc:sldChg>
      <pc:sldChg chg="add">
        <pc:chgData name="Jason Fields" userId="6219754a-0dce-4ae5-9d5d-a82b5004e33c" providerId="ADAL" clId="{6CAD6BAF-305B-4DED-BDA4-0F3F5607DF1E}" dt="2022-02-04T03:54:00.468" v="89"/>
        <pc:sldMkLst>
          <pc:docMk/>
          <pc:sldMk cId="3238927678" sldId="390"/>
        </pc:sldMkLst>
      </pc:sldChg>
      <pc:sldChg chg="modSp add del mod">
        <pc:chgData name="Jason Fields" userId="6219754a-0dce-4ae5-9d5d-a82b5004e33c" providerId="ADAL" clId="{6CAD6BAF-305B-4DED-BDA4-0F3F5607DF1E}" dt="2022-02-04T03:52:45.436" v="82" actId="2696"/>
        <pc:sldMkLst>
          <pc:docMk/>
          <pc:sldMk cId="3902184570" sldId="390"/>
        </pc:sldMkLst>
        <pc:spChg chg="mod">
          <ac:chgData name="Jason Fields" userId="6219754a-0dce-4ae5-9d5d-a82b5004e33c" providerId="ADAL" clId="{6CAD6BAF-305B-4DED-BDA4-0F3F5607DF1E}" dt="2022-02-04T03:52:30.577" v="80"/>
          <ac:spMkLst>
            <pc:docMk/>
            <pc:sldMk cId="3902184570" sldId="390"/>
            <ac:spMk id="4" creationId="{1A6559AF-1956-4E05-98E6-228FD17CA440}"/>
          </ac:spMkLst>
        </pc:spChg>
      </pc:sldChg>
      <pc:sldChg chg="add del">
        <pc:chgData name="Jason Fields" userId="6219754a-0dce-4ae5-9d5d-a82b5004e33c" providerId="ADAL" clId="{6CAD6BAF-305B-4DED-BDA4-0F3F5607DF1E}" dt="2022-02-04T03:53:56.234" v="88" actId="2696"/>
        <pc:sldMkLst>
          <pc:docMk/>
          <pc:sldMk cId="4147281134" sldId="390"/>
        </pc:sldMkLst>
      </pc:sldChg>
      <pc:sldChg chg="add">
        <pc:chgData name="Jason Fields" userId="6219754a-0dce-4ae5-9d5d-a82b5004e33c" providerId="ADAL" clId="{6CAD6BAF-305B-4DED-BDA4-0F3F5607DF1E}" dt="2022-02-04T03:54:00.468" v="89"/>
        <pc:sldMkLst>
          <pc:docMk/>
          <pc:sldMk cId="165169333" sldId="391"/>
        </pc:sldMkLst>
      </pc:sldChg>
      <pc:sldChg chg="modSp add del mod">
        <pc:chgData name="Jason Fields" userId="6219754a-0dce-4ae5-9d5d-a82b5004e33c" providerId="ADAL" clId="{6CAD6BAF-305B-4DED-BDA4-0F3F5607DF1E}" dt="2022-02-04T03:53:56.234" v="88" actId="2696"/>
        <pc:sldMkLst>
          <pc:docMk/>
          <pc:sldMk cId="2179085833" sldId="391"/>
        </pc:sldMkLst>
        <pc:spChg chg="mod">
          <ac:chgData name="Jason Fields" userId="6219754a-0dce-4ae5-9d5d-a82b5004e33c" providerId="ADAL" clId="{6CAD6BAF-305B-4DED-BDA4-0F3F5607DF1E}" dt="2022-02-04T03:53:23.786" v="87"/>
          <ac:spMkLst>
            <pc:docMk/>
            <pc:sldMk cId="2179085833" sldId="391"/>
            <ac:spMk id="4" creationId="{C5B954B7-6132-4F1E-B30B-68E880F2E54D}"/>
          </ac:spMkLst>
        </pc:spChg>
      </pc:sldChg>
      <pc:sldChg chg="add del">
        <pc:chgData name="Jason Fields" userId="6219754a-0dce-4ae5-9d5d-a82b5004e33c" providerId="ADAL" clId="{6CAD6BAF-305B-4DED-BDA4-0F3F5607DF1E}" dt="2022-02-04T03:59:45.297" v="150" actId="47"/>
        <pc:sldMkLst>
          <pc:docMk/>
          <pc:sldMk cId="767923421" sldId="412"/>
        </pc:sldMkLst>
      </pc:sldChg>
      <pc:sldMasterChg chg="addSp delSp modSp mod modSldLayout">
        <pc:chgData name="Jason Fields" userId="6219754a-0dce-4ae5-9d5d-a82b5004e33c" providerId="ADAL" clId="{6CAD6BAF-305B-4DED-BDA4-0F3F5607DF1E}" dt="2022-02-04T04:03:01.356" v="168" actId="478"/>
        <pc:sldMasterMkLst>
          <pc:docMk/>
          <pc:sldMasterMk cId="3719561799" sldId="2147483648"/>
        </pc:sldMasterMkLst>
        <pc:spChg chg="mod">
          <ac:chgData name="Jason Fields" userId="6219754a-0dce-4ae5-9d5d-a82b5004e33c" providerId="ADAL" clId="{6CAD6BAF-305B-4DED-BDA4-0F3F5607DF1E}" dt="2022-02-04T03:44:06.851" v="6"/>
          <ac:spMkLst>
            <pc:docMk/>
            <pc:sldMasterMk cId="3719561799" sldId="2147483648"/>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ac:spMk id="3" creationId="{00000000-0000-0000-0000-000000000000}"/>
          </ac:spMkLst>
        </pc:spChg>
        <pc:spChg chg="del mod">
          <ac:chgData name="Jason Fields" userId="6219754a-0dce-4ae5-9d5d-a82b5004e33c" providerId="ADAL" clId="{6CAD6BAF-305B-4DED-BDA4-0F3F5607DF1E}" dt="2022-02-04T04:03:01.356" v="168" actId="478"/>
          <ac:spMkLst>
            <pc:docMk/>
            <pc:sldMasterMk cId="3719561799" sldId="2147483648"/>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ac:spMk id="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ac:spMk id="10" creationId="{00000000-0000-0000-0000-000000000000}"/>
          </ac:spMkLst>
        </pc:spChg>
        <pc:picChg chg="mod">
          <ac:chgData name="Jason Fields" userId="6219754a-0dce-4ae5-9d5d-a82b5004e33c" providerId="ADAL" clId="{6CAD6BAF-305B-4DED-BDA4-0F3F5607DF1E}" dt="2022-02-04T03:44:06.851" v="6"/>
          <ac:picMkLst>
            <pc:docMk/>
            <pc:sldMasterMk cId="3719561799" sldId="2147483648"/>
            <ac:picMk id="7" creationId="{0E2C0C33-842D-4828-84DA-449F00334CAC}"/>
          </ac:picMkLst>
        </pc:picChg>
        <pc:picChg chg="mod">
          <ac:chgData name="Jason Fields" userId="6219754a-0dce-4ae5-9d5d-a82b5004e33c" providerId="ADAL" clId="{6CAD6BAF-305B-4DED-BDA4-0F3F5607DF1E}" dt="2022-02-04T03:44:06.851" v="6"/>
          <ac:picMkLst>
            <pc:docMk/>
            <pc:sldMasterMk cId="3719561799" sldId="2147483648"/>
            <ac:picMk id="11" creationId="{00000000-0000-0000-0000-000000000000}"/>
          </ac:picMkLst>
        </pc:picChg>
        <pc:picChg chg="mod">
          <ac:chgData name="Jason Fields" userId="6219754a-0dce-4ae5-9d5d-a82b5004e33c" providerId="ADAL" clId="{6CAD6BAF-305B-4DED-BDA4-0F3F5607DF1E}" dt="2022-02-04T03:44:06.851" v="6"/>
          <ac:picMkLst>
            <pc:docMk/>
            <pc:sldMasterMk cId="3719561799" sldId="2147483648"/>
            <ac:picMk id="12" creationId="{B3F318EC-15D2-4F0D-A7A6-1A94B94990DE}"/>
          </ac:picMkLst>
        </pc:picChg>
        <pc:picChg chg="add mod">
          <ac:chgData name="Jason Fields" userId="6219754a-0dce-4ae5-9d5d-a82b5004e33c" providerId="ADAL" clId="{6CAD6BAF-305B-4DED-BDA4-0F3F5607DF1E}" dt="2022-02-04T04:02:58.409" v="167"/>
          <ac:picMkLst>
            <pc:docMk/>
            <pc:sldMasterMk cId="3719561799" sldId="2147483648"/>
            <ac:picMk id="13" creationId="{90AA68A5-533F-4168-ADB7-1CB9A1694F0C}"/>
          </ac:picMkLst>
        </pc:picChg>
        <pc:picChg chg="add mod">
          <ac:chgData name="Jason Fields" userId="6219754a-0dce-4ae5-9d5d-a82b5004e33c" providerId="ADAL" clId="{6CAD6BAF-305B-4DED-BDA4-0F3F5607DF1E}" dt="2022-02-04T04:02:58.409" v="167"/>
          <ac:picMkLst>
            <pc:docMk/>
            <pc:sldMasterMk cId="3719561799" sldId="2147483648"/>
            <ac:picMk id="14" creationId="{0EFA9301-AB70-4FAC-B902-517B937E76C0}"/>
          </ac:picMkLst>
        </pc:picChg>
        <pc:sldLayoutChg chg="modSp">
          <pc:chgData name="Jason Fields" userId="6219754a-0dce-4ae5-9d5d-a82b5004e33c" providerId="ADAL" clId="{6CAD6BAF-305B-4DED-BDA4-0F3F5607DF1E}" dt="2022-02-04T03:44:06.851" v="6"/>
          <pc:sldLayoutMkLst>
            <pc:docMk/>
            <pc:sldMasterMk cId="3719561799" sldId="2147483648"/>
            <pc:sldLayoutMk cId="658611499" sldId="2147483650"/>
          </pc:sldLayoutMkLst>
          <pc:spChg chg="mod">
            <ac:chgData name="Jason Fields" userId="6219754a-0dce-4ae5-9d5d-a82b5004e33c" providerId="ADAL" clId="{6CAD6BAF-305B-4DED-BDA4-0F3F5607DF1E}" dt="2022-02-04T03:44:06.851" v="6"/>
            <ac:spMkLst>
              <pc:docMk/>
              <pc:sldMasterMk cId="3719561799" sldId="2147483648"/>
              <pc:sldLayoutMk cId="658611499" sldId="2147483650"/>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8611499" sldId="2147483650"/>
              <ac:spMk id="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8611499" sldId="2147483650"/>
              <ac:spMk id="1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8611499" sldId="2147483650"/>
              <ac:spMk id="14" creationId="{4A530C6A-2A46-40C8-9B4C-5C03B3566439}"/>
            </ac:spMkLst>
          </pc:spChg>
          <pc:spChg chg="mod">
            <ac:chgData name="Jason Fields" userId="6219754a-0dce-4ae5-9d5d-a82b5004e33c" providerId="ADAL" clId="{6CAD6BAF-305B-4DED-BDA4-0F3F5607DF1E}" dt="2022-02-04T03:44:06.851" v="6"/>
            <ac:spMkLst>
              <pc:docMk/>
              <pc:sldMasterMk cId="3719561799" sldId="2147483648"/>
              <pc:sldLayoutMk cId="658611499" sldId="2147483650"/>
              <ac:spMk id="15" creationId="{41356BDF-404D-4E99-8B09-048C3F8CF939}"/>
            </ac:spMkLst>
          </pc:spChg>
          <pc:cxnChg chg="mod">
            <ac:chgData name="Jason Fields" userId="6219754a-0dce-4ae5-9d5d-a82b5004e33c" providerId="ADAL" clId="{6CAD6BAF-305B-4DED-BDA4-0F3F5607DF1E}" dt="2022-02-04T03:44:06.851" v="6"/>
            <ac:cxnSpMkLst>
              <pc:docMk/>
              <pc:sldMasterMk cId="3719561799" sldId="2147483648"/>
              <pc:sldLayoutMk cId="658611499" sldId="2147483650"/>
              <ac:cxnSpMk id="12"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433382152" sldId="2147483652"/>
          </pc:sldLayoutMkLst>
          <pc:spChg chg="mod">
            <ac:chgData name="Jason Fields" userId="6219754a-0dce-4ae5-9d5d-a82b5004e33c" providerId="ADAL" clId="{6CAD6BAF-305B-4DED-BDA4-0F3F5607DF1E}" dt="2022-02-04T03:44:06.851" v="6"/>
            <ac:spMkLst>
              <pc:docMk/>
              <pc:sldMasterMk cId="3719561799" sldId="2147483648"/>
              <pc:sldLayoutMk cId="1433382152" sldId="2147483652"/>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33382152" sldId="2147483652"/>
              <ac:spMk id="1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33382152" sldId="2147483652"/>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33382152" sldId="2147483652"/>
              <ac:spMk id="13"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1433382152" sldId="2147483652"/>
              <ac:cxnSpMk id="9"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38398236" sldId="2147483653"/>
          </pc:sldLayoutMkLst>
          <pc:spChg chg="mod">
            <ac:chgData name="Jason Fields" userId="6219754a-0dce-4ae5-9d5d-a82b5004e33c" providerId="ADAL" clId="{6CAD6BAF-305B-4DED-BDA4-0F3F5607DF1E}" dt="2022-02-04T03:44:06.851" v="6"/>
            <ac:spMkLst>
              <pc:docMk/>
              <pc:sldMasterMk cId="3719561799" sldId="2147483648"/>
              <pc:sldLayoutMk cId="38398236" sldId="2147483653"/>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8398236" sldId="2147483653"/>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8398236" sldId="2147483653"/>
              <ac:spMk id="1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8398236" sldId="2147483653"/>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8398236" sldId="2147483653"/>
              <ac:spMk id="1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8398236" sldId="2147483653"/>
              <ac:spMk id="1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8398236" sldId="2147483653"/>
              <ac:spMk id="20"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38398236" sldId="2147483653"/>
              <ac:cxnSpMk id="12"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2967297328" sldId="2147483655"/>
          </pc:sldLayoutMkLst>
          <pc:spChg chg="mod">
            <ac:chgData name="Jason Fields" userId="6219754a-0dce-4ae5-9d5d-a82b5004e33c" providerId="ADAL" clId="{6CAD6BAF-305B-4DED-BDA4-0F3F5607DF1E}" dt="2022-02-04T03:44:06.851" v="6"/>
            <ac:spMkLst>
              <pc:docMk/>
              <pc:sldMasterMk cId="3719561799" sldId="2147483648"/>
              <pc:sldLayoutMk cId="2967297328" sldId="2147483655"/>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967297328" sldId="2147483655"/>
              <ac:spMk id="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967297328" sldId="2147483655"/>
              <ac:spMk id="1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967297328" sldId="2147483655"/>
              <ac:spMk id="14"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2967297328" sldId="2147483655"/>
              <ac:cxnSpMk id="23"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322002439" sldId="2147483672"/>
          </pc:sldLayoutMkLst>
          <pc:spChg chg="mod">
            <ac:chgData name="Jason Fields" userId="6219754a-0dce-4ae5-9d5d-a82b5004e33c" providerId="ADAL" clId="{6CAD6BAF-305B-4DED-BDA4-0F3F5607DF1E}" dt="2022-02-04T03:44:06.851" v="6"/>
            <ac:spMkLst>
              <pc:docMk/>
              <pc:sldMasterMk cId="3719561799" sldId="2147483648"/>
              <pc:sldLayoutMk cId="1322002439" sldId="2147483672"/>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322002439" sldId="2147483672"/>
              <ac:spMk id="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322002439" sldId="2147483672"/>
              <ac:spMk id="11" creationId="{00000000-0000-0000-0000-000000000000}"/>
            </ac:spMkLst>
          </pc:spChg>
          <pc:picChg chg="mod">
            <ac:chgData name="Jason Fields" userId="6219754a-0dce-4ae5-9d5d-a82b5004e33c" providerId="ADAL" clId="{6CAD6BAF-305B-4DED-BDA4-0F3F5607DF1E}" dt="2022-02-04T03:44:06.851" v="6"/>
            <ac:picMkLst>
              <pc:docMk/>
              <pc:sldMasterMk cId="3719561799" sldId="2147483648"/>
              <pc:sldLayoutMk cId="1322002439" sldId="2147483672"/>
              <ac:picMk id="4" creationId="{EB033DFB-0613-4721-BB69-B2BF668E1DA8}"/>
            </ac:picMkLst>
          </pc:picChg>
          <pc:picChg chg="mod">
            <ac:chgData name="Jason Fields" userId="6219754a-0dce-4ae5-9d5d-a82b5004e33c" providerId="ADAL" clId="{6CAD6BAF-305B-4DED-BDA4-0F3F5607DF1E}" dt="2022-02-04T03:44:06.851" v="6"/>
            <ac:picMkLst>
              <pc:docMk/>
              <pc:sldMasterMk cId="3719561799" sldId="2147483648"/>
              <pc:sldLayoutMk cId="1322002439" sldId="2147483672"/>
              <ac:picMk id="10" creationId="{6F457AAC-D756-4971-B622-50E1BF1CAC40}"/>
            </ac:picMkLst>
          </pc:picChg>
          <pc:picChg chg="mod">
            <ac:chgData name="Jason Fields" userId="6219754a-0dce-4ae5-9d5d-a82b5004e33c" providerId="ADAL" clId="{6CAD6BAF-305B-4DED-BDA4-0F3F5607DF1E}" dt="2022-02-04T03:44:06.851" v="6"/>
            <ac:picMkLst>
              <pc:docMk/>
              <pc:sldMasterMk cId="3719561799" sldId="2147483648"/>
              <pc:sldLayoutMk cId="1322002439" sldId="2147483672"/>
              <ac:picMk id="1026" creationId="{00000000-0000-0000-0000-000000000000}"/>
            </ac:picMkLst>
          </pc:picChg>
        </pc:sldLayoutChg>
        <pc:sldLayoutChg chg="modSp">
          <pc:chgData name="Jason Fields" userId="6219754a-0dce-4ae5-9d5d-a82b5004e33c" providerId="ADAL" clId="{6CAD6BAF-305B-4DED-BDA4-0F3F5607DF1E}" dt="2022-02-04T03:44:06.851" v="6"/>
          <pc:sldLayoutMkLst>
            <pc:docMk/>
            <pc:sldMasterMk cId="3719561799" sldId="2147483648"/>
            <pc:sldLayoutMk cId="754622326" sldId="2147483679"/>
          </pc:sldLayoutMkLst>
          <pc:spChg chg="mod">
            <ac:chgData name="Jason Fields" userId="6219754a-0dce-4ae5-9d5d-a82b5004e33c" providerId="ADAL" clId="{6CAD6BAF-305B-4DED-BDA4-0F3F5607DF1E}" dt="2022-02-04T03:44:06.851" v="6"/>
            <ac:spMkLst>
              <pc:docMk/>
              <pc:sldMasterMk cId="3719561799" sldId="2147483648"/>
              <pc:sldLayoutMk cId="754622326" sldId="2147483679"/>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754622326" sldId="2147483679"/>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754622326" sldId="2147483679"/>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754622326" sldId="2147483679"/>
              <ac:spMk id="1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754622326" sldId="2147483679"/>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754622326" sldId="2147483679"/>
              <ac:spMk id="17"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754622326" sldId="2147483679"/>
              <ac:cxnSpMk id="11"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611690033" sldId="2147483680"/>
          </pc:sldLayoutMkLst>
          <pc:spChg chg="mod">
            <ac:chgData name="Jason Fields" userId="6219754a-0dce-4ae5-9d5d-a82b5004e33c" providerId="ADAL" clId="{6CAD6BAF-305B-4DED-BDA4-0F3F5607DF1E}" dt="2022-02-04T03:44:06.851" v="6"/>
            <ac:spMkLst>
              <pc:docMk/>
              <pc:sldMasterMk cId="3719561799" sldId="2147483648"/>
              <pc:sldLayoutMk cId="611690033" sldId="2147483680"/>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1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20"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2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2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2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4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4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4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4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1690033" sldId="2147483680"/>
              <ac:spMk id="45"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611690033" sldId="2147483680"/>
              <ac:cxnSpMk id="17"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862135788" sldId="2147483683"/>
          </pc:sldLayoutMkLst>
          <pc:spChg chg="mod">
            <ac:chgData name="Jason Fields" userId="6219754a-0dce-4ae5-9d5d-a82b5004e33c" providerId="ADAL" clId="{6CAD6BAF-305B-4DED-BDA4-0F3F5607DF1E}" dt="2022-02-04T03:44:06.851" v="6"/>
            <ac:spMkLst>
              <pc:docMk/>
              <pc:sldMasterMk cId="3719561799" sldId="2147483648"/>
              <pc:sldLayoutMk cId="1862135788" sldId="2147483683"/>
              <ac:spMk id="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62135788" sldId="2147483683"/>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62135788" sldId="2147483683"/>
              <ac:spMk id="1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62135788" sldId="2147483683"/>
              <ac:spMk id="16" creationId="{00000000-0000-0000-0000-000000000000}"/>
            </ac:spMkLst>
          </pc:spChg>
          <pc:picChg chg="mod">
            <ac:chgData name="Jason Fields" userId="6219754a-0dce-4ae5-9d5d-a82b5004e33c" providerId="ADAL" clId="{6CAD6BAF-305B-4DED-BDA4-0F3F5607DF1E}" dt="2022-02-04T03:44:06.851" v="6"/>
            <ac:picMkLst>
              <pc:docMk/>
              <pc:sldMasterMk cId="3719561799" sldId="2147483648"/>
              <pc:sldLayoutMk cId="1862135788" sldId="2147483683"/>
              <ac:picMk id="8" creationId="{14C96441-6618-4B88-8A9B-77B07FFD889A}"/>
            </ac:picMkLst>
          </pc:picChg>
          <pc:picChg chg="mod">
            <ac:chgData name="Jason Fields" userId="6219754a-0dce-4ae5-9d5d-a82b5004e33c" providerId="ADAL" clId="{6CAD6BAF-305B-4DED-BDA4-0F3F5607DF1E}" dt="2022-02-04T03:44:06.851" v="6"/>
            <ac:picMkLst>
              <pc:docMk/>
              <pc:sldMasterMk cId="3719561799" sldId="2147483648"/>
              <pc:sldLayoutMk cId="1862135788" sldId="2147483683"/>
              <ac:picMk id="2050" creationId="{00000000-0000-0000-0000-000000000000}"/>
            </ac:picMkLst>
          </pc:picChg>
        </pc:sldLayoutChg>
        <pc:sldLayoutChg chg="modSp">
          <pc:chgData name="Jason Fields" userId="6219754a-0dce-4ae5-9d5d-a82b5004e33c" providerId="ADAL" clId="{6CAD6BAF-305B-4DED-BDA4-0F3F5607DF1E}" dt="2022-02-04T03:44:06.851" v="6"/>
          <pc:sldLayoutMkLst>
            <pc:docMk/>
            <pc:sldMasterMk cId="3719561799" sldId="2147483648"/>
            <pc:sldLayoutMk cId="657824306" sldId="2147483685"/>
          </pc:sldLayoutMkLst>
          <pc:spChg chg="mod">
            <ac:chgData name="Jason Fields" userId="6219754a-0dce-4ae5-9d5d-a82b5004e33c" providerId="ADAL" clId="{6CAD6BAF-305B-4DED-BDA4-0F3F5607DF1E}" dt="2022-02-04T03:44:06.851" v="6"/>
            <ac:spMkLst>
              <pc:docMk/>
              <pc:sldMasterMk cId="3719561799" sldId="2147483648"/>
              <pc:sldLayoutMk cId="657824306" sldId="2147483685"/>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1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1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2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57824306" sldId="2147483685"/>
              <ac:spMk id="26"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657824306" sldId="2147483685"/>
              <ac:cxnSpMk id="13"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613774595" sldId="2147483689"/>
          </pc:sldLayoutMkLst>
          <pc:spChg chg="mod">
            <ac:chgData name="Jason Fields" userId="6219754a-0dce-4ae5-9d5d-a82b5004e33c" providerId="ADAL" clId="{6CAD6BAF-305B-4DED-BDA4-0F3F5607DF1E}" dt="2022-02-04T03:44:06.851" v="6"/>
            <ac:spMkLst>
              <pc:docMk/>
              <pc:sldMasterMk cId="3719561799" sldId="2147483648"/>
              <pc:sldLayoutMk cId="1613774595" sldId="2147483689"/>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1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1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20"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2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2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3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13774595" sldId="2147483689"/>
              <ac:spMk id="37"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1613774595" sldId="2147483689"/>
              <ac:cxnSpMk id="15"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678955934" sldId="2147483692"/>
          </pc:sldLayoutMkLst>
          <pc:spChg chg="mod">
            <ac:chgData name="Jason Fields" userId="6219754a-0dce-4ae5-9d5d-a82b5004e33c" providerId="ADAL" clId="{6CAD6BAF-305B-4DED-BDA4-0F3F5607DF1E}" dt="2022-02-04T03:44:06.851" v="6"/>
            <ac:spMkLst>
              <pc:docMk/>
              <pc:sldMasterMk cId="3719561799" sldId="2147483648"/>
              <pc:sldLayoutMk cId="1678955934" sldId="2147483692"/>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78955934" sldId="2147483692"/>
              <ac:spMk id="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78955934" sldId="2147483692"/>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78955934" sldId="2147483692"/>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78955934" sldId="2147483692"/>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678955934" sldId="2147483692"/>
              <ac:spMk id="15"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1678955934" sldId="2147483692"/>
              <ac:cxnSpMk id="11"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4238610786" sldId="2147483694"/>
          </pc:sldLayoutMkLst>
          <pc:spChg chg="mod">
            <ac:chgData name="Jason Fields" userId="6219754a-0dce-4ae5-9d5d-a82b5004e33c" providerId="ADAL" clId="{6CAD6BAF-305B-4DED-BDA4-0F3F5607DF1E}" dt="2022-02-04T03:44:06.851" v="6"/>
            <ac:spMkLst>
              <pc:docMk/>
              <pc:sldMasterMk cId="3719561799" sldId="2147483648"/>
              <pc:sldLayoutMk cId="4238610786" sldId="2147483694"/>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38610786" sldId="2147483694"/>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38610786" sldId="2147483694"/>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38610786" sldId="2147483694"/>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38610786" sldId="2147483694"/>
              <ac:spMk id="17"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4238610786" sldId="2147483694"/>
              <ac:cxnSpMk id="11"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412515329" sldId="2147483732"/>
          </pc:sldLayoutMkLst>
          <pc:spChg chg="mod">
            <ac:chgData name="Jason Fields" userId="6219754a-0dce-4ae5-9d5d-a82b5004e33c" providerId="ADAL" clId="{6CAD6BAF-305B-4DED-BDA4-0F3F5607DF1E}" dt="2022-02-04T03:44:06.851" v="6"/>
            <ac:spMkLst>
              <pc:docMk/>
              <pc:sldMasterMk cId="3719561799" sldId="2147483648"/>
              <pc:sldLayoutMk cId="1412515329" sldId="2147483732"/>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12515329" sldId="2147483732"/>
              <ac:spMk id="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12515329" sldId="2147483732"/>
              <ac:spMk id="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12515329" sldId="2147483732"/>
              <ac:spMk id="11" creationId="{00000000-0000-0000-0000-000000000000}"/>
            </ac:spMkLst>
          </pc:spChg>
          <pc:picChg chg="mod">
            <ac:chgData name="Jason Fields" userId="6219754a-0dce-4ae5-9d5d-a82b5004e33c" providerId="ADAL" clId="{6CAD6BAF-305B-4DED-BDA4-0F3F5607DF1E}" dt="2022-02-04T03:44:06.851" v="6"/>
            <ac:picMkLst>
              <pc:docMk/>
              <pc:sldMasterMk cId="3719561799" sldId="2147483648"/>
              <pc:sldLayoutMk cId="1412515329" sldId="2147483732"/>
              <ac:picMk id="9" creationId="{FA8A5E83-31AD-45E5-80AF-AEB60A7D0DA0}"/>
            </ac:picMkLst>
          </pc:picChg>
          <pc:picChg chg="mod">
            <ac:chgData name="Jason Fields" userId="6219754a-0dce-4ae5-9d5d-a82b5004e33c" providerId="ADAL" clId="{6CAD6BAF-305B-4DED-BDA4-0F3F5607DF1E}" dt="2022-02-04T03:44:06.851" v="6"/>
            <ac:picMkLst>
              <pc:docMk/>
              <pc:sldMasterMk cId="3719561799" sldId="2147483648"/>
              <pc:sldLayoutMk cId="1412515329" sldId="2147483732"/>
              <ac:picMk id="3074" creationId="{00000000-0000-0000-0000-000000000000}"/>
            </ac:picMkLst>
          </pc:picChg>
        </pc:sldLayoutChg>
        <pc:sldLayoutChg chg="modSp">
          <pc:chgData name="Jason Fields" userId="6219754a-0dce-4ae5-9d5d-a82b5004e33c" providerId="ADAL" clId="{6CAD6BAF-305B-4DED-BDA4-0F3F5607DF1E}" dt="2022-02-04T03:44:06.851" v="6"/>
          <pc:sldLayoutMkLst>
            <pc:docMk/>
            <pc:sldMasterMk cId="3719561799" sldId="2147483648"/>
            <pc:sldLayoutMk cId="1499115167" sldId="2147483734"/>
          </pc:sldLayoutMkLst>
          <pc:spChg chg="mod">
            <ac:chgData name="Jason Fields" userId="6219754a-0dce-4ae5-9d5d-a82b5004e33c" providerId="ADAL" clId="{6CAD6BAF-305B-4DED-BDA4-0F3F5607DF1E}" dt="2022-02-04T03:44:06.851" v="6"/>
            <ac:spMkLst>
              <pc:docMk/>
              <pc:sldMasterMk cId="3719561799" sldId="2147483648"/>
              <pc:sldLayoutMk cId="1499115167" sldId="2147483734"/>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99115167" sldId="2147483734"/>
              <ac:spMk id="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99115167" sldId="2147483734"/>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99115167" sldId="2147483734"/>
              <ac:spMk id="1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99115167" sldId="2147483734"/>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99115167" sldId="2147483734"/>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499115167" sldId="2147483734"/>
              <ac:spMk id="19" creationId="{00000000-0000-0000-0000-000000000000}"/>
            </ac:spMkLst>
          </pc:spChg>
        </pc:sldLayoutChg>
        <pc:sldLayoutChg chg="modSp">
          <pc:chgData name="Jason Fields" userId="6219754a-0dce-4ae5-9d5d-a82b5004e33c" providerId="ADAL" clId="{6CAD6BAF-305B-4DED-BDA4-0F3F5607DF1E}" dt="2022-02-04T03:44:06.851" v="6"/>
          <pc:sldLayoutMkLst>
            <pc:docMk/>
            <pc:sldMasterMk cId="3719561799" sldId="2147483648"/>
            <pc:sldLayoutMk cId="1822491092" sldId="2147483735"/>
          </pc:sldLayoutMkLst>
          <pc:spChg chg="mod">
            <ac:chgData name="Jason Fields" userId="6219754a-0dce-4ae5-9d5d-a82b5004e33c" providerId="ADAL" clId="{6CAD6BAF-305B-4DED-BDA4-0F3F5607DF1E}" dt="2022-02-04T03:44:06.851" v="6"/>
            <ac:spMkLst>
              <pc:docMk/>
              <pc:sldMasterMk cId="3719561799" sldId="2147483648"/>
              <pc:sldLayoutMk cId="1822491092" sldId="2147483735"/>
              <ac:spMk id="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22491092" sldId="2147483735"/>
              <ac:spMk id="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22491092" sldId="2147483735"/>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22491092" sldId="2147483735"/>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22491092" sldId="2147483735"/>
              <ac:spMk id="1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822491092" sldId="2147483735"/>
              <ac:spMk id="18"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1822491092" sldId="2147483735"/>
              <ac:cxnSpMk id="11"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3163681243" sldId="2147483782"/>
          </pc:sldLayoutMkLst>
          <pc:spChg chg="mod">
            <ac:chgData name="Jason Fields" userId="6219754a-0dce-4ae5-9d5d-a82b5004e33c" providerId="ADAL" clId="{6CAD6BAF-305B-4DED-BDA4-0F3F5607DF1E}" dt="2022-02-04T03:44:06.851" v="6"/>
            <ac:spMkLst>
              <pc:docMk/>
              <pc:sldMasterMk cId="3719561799" sldId="2147483648"/>
              <pc:sldLayoutMk cId="3163681243" sldId="2147483782"/>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163681243" sldId="2147483782"/>
              <ac:spMk id="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163681243" sldId="2147483782"/>
              <ac:spMk id="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163681243" sldId="2147483782"/>
              <ac:spMk id="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163681243" sldId="2147483782"/>
              <ac:spMk id="10"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163681243" sldId="2147483782"/>
              <ac:spMk id="1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163681243" sldId="2147483782"/>
              <ac:spMk id="15"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3163681243" sldId="2147483782"/>
              <ac:cxnSpMk id="12"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4289073559" sldId="2147483783"/>
          </pc:sldLayoutMkLst>
          <pc:spChg chg="mod">
            <ac:chgData name="Jason Fields" userId="6219754a-0dce-4ae5-9d5d-a82b5004e33c" providerId="ADAL" clId="{6CAD6BAF-305B-4DED-BDA4-0F3F5607DF1E}" dt="2022-02-04T03:44:06.851" v="6"/>
            <ac:spMkLst>
              <pc:docMk/>
              <pc:sldMasterMk cId="3719561799" sldId="2147483648"/>
              <pc:sldLayoutMk cId="4289073559" sldId="2147483783"/>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1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1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20"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2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2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38"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4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89073559" sldId="2147483783"/>
              <ac:spMk id="45"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4289073559" sldId="2147483783"/>
              <ac:cxnSpMk id="15"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617344365" sldId="2147483785"/>
          </pc:sldLayoutMkLst>
          <pc:spChg chg="mod">
            <ac:chgData name="Jason Fields" userId="6219754a-0dce-4ae5-9d5d-a82b5004e33c" providerId="ADAL" clId="{6CAD6BAF-305B-4DED-BDA4-0F3F5607DF1E}" dt="2022-02-04T03:44:06.851" v="6"/>
            <ac:spMkLst>
              <pc:docMk/>
              <pc:sldMasterMk cId="3719561799" sldId="2147483648"/>
              <pc:sldLayoutMk cId="617344365" sldId="2147483785"/>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1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1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1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617344365" sldId="2147483785"/>
              <ac:spMk id="20"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617344365" sldId="2147483785"/>
              <ac:cxnSpMk id="14"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4291588127" sldId="2147483787"/>
          </pc:sldLayoutMkLst>
          <pc:spChg chg="mod">
            <ac:chgData name="Jason Fields" userId="6219754a-0dce-4ae5-9d5d-a82b5004e33c" providerId="ADAL" clId="{6CAD6BAF-305B-4DED-BDA4-0F3F5607DF1E}" dt="2022-02-04T03:44:06.851" v="6"/>
            <ac:spMkLst>
              <pc:docMk/>
              <pc:sldMasterMk cId="3719561799" sldId="2147483648"/>
              <pc:sldLayoutMk cId="4291588127" sldId="2147483787"/>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91588127" sldId="2147483787"/>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91588127" sldId="2147483787"/>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91588127" sldId="2147483787"/>
              <ac:spMk id="1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91588127" sldId="2147483787"/>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4291588127" sldId="2147483787"/>
              <ac:spMk id="17"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4291588127" sldId="2147483787"/>
              <ac:cxnSpMk id="11"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3258668110" sldId="2147483789"/>
          </pc:sldLayoutMkLst>
          <pc:spChg chg="mod">
            <ac:chgData name="Jason Fields" userId="6219754a-0dce-4ae5-9d5d-a82b5004e33c" providerId="ADAL" clId="{6CAD6BAF-305B-4DED-BDA4-0F3F5607DF1E}" dt="2022-02-04T03:44:06.851" v="6"/>
            <ac:spMkLst>
              <pc:docMk/>
              <pc:sldMasterMk cId="3719561799" sldId="2147483648"/>
              <pc:sldLayoutMk cId="3258668110" sldId="2147483789"/>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58668110" sldId="2147483789"/>
              <ac:spMk id="10"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58668110" sldId="2147483789"/>
              <ac:spMk id="1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58668110" sldId="2147483789"/>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58668110" sldId="2147483789"/>
              <ac:spMk id="13"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3258668110" sldId="2147483789"/>
              <ac:cxnSpMk id="23"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2428783879" sldId="2147483790"/>
          </pc:sldLayoutMkLst>
          <pc:spChg chg="mod">
            <ac:chgData name="Jason Fields" userId="6219754a-0dce-4ae5-9d5d-a82b5004e33c" providerId="ADAL" clId="{6CAD6BAF-305B-4DED-BDA4-0F3F5607DF1E}" dt="2022-02-04T03:44:06.851" v="6"/>
            <ac:spMkLst>
              <pc:docMk/>
              <pc:sldMasterMk cId="3719561799" sldId="2147483648"/>
              <pc:sldLayoutMk cId="2428783879" sldId="2147483790"/>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428783879" sldId="2147483790"/>
              <ac:spMk id="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428783879" sldId="2147483790"/>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428783879" sldId="2147483790"/>
              <ac:spMk id="1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428783879" sldId="2147483790"/>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428783879" sldId="2147483790"/>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2428783879" sldId="2147483790"/>
              <ac:spMk id="18"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2428783879" sldId="2147483790"/>
              <ac:cxnSpMk id="23"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177651197" sldId="2147483791"/>
          </pc:sldLayoutMkLst>
          <pc:spChg chg="mod">
            <ac:chgData name="Jason Fields" userId="6219754a-0dce-4ae5-9d5d-a82b5004e33c" providerId="ADAL" clId="{6CAD6BAF-305B-4DED-BDA4-0F3F5607DF1E}" dt="2022-02-04T03:44:06.851" v="6"/>
            <ac:spMkLst>
              <pc:docMk/>
              <pc:sldMasterMk cId="3719561799" sldId="2147483648"/>
              <pc:sldLayoutMk cId="177651197" sldId="2147483791"/>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177651197" sldId="2147483791"/>
              <ac:spMk id="8"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177651197" sldId="2147483791"/>
              <ac:cxnSpMk id="6"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60376131" sldId="2147483793"/>
          </pc:sldLayoutMkLst>
          <pc:spChg chg="mod">
            <ac:chgData name="Jason Fields" userId="6219754a-0dce-4ae5-9d5d-a82b5004e33c" providerId="ADAL" clId="{6CAD6BAF-305B-4DED-BDA4-0F3F5607DF1E}" dt="2022-02-04T03:44:06.851" v="6"/>
            <ac:spMkLst>
              <pc:docMk/>
              <pc:sldMasterMk cId="3719561799" sldId="2147483648"/>
              <pc:sldLayoutMk cId="60376131" sldId="2147483793"/>
              <ac:spMk id="2"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60376131" sldId="2147483793"/>
              <ac:cxnSpMk id="5" creationId="{00000000-0000-0000-0000-000000000000}"/>
            </ac:cxnSpMkLst>
          </pc:cxnChg>
        </pc:sldLayoutChg>
        <pc:sldLayoutChg chg="modSp">
          <pc:chgData name="Jason Fields" userId="6219754a-0dce-4ae5-9d5d-a82b5004e33c" providerId="ADAL" clId="{6CAD6BAF-305B-4DED-BDA4-0F3F5607DF1E}" dt="2022-02-04T03:44:06.851" v="6"/>
          <pc:sldLayoutMkLst>
            <pc:docMk/>
            <pc:sldMasterMk cId="3719561799" sldId="2147483648"/>
            <pc:sldLayoutMk cId="3255843385" sldId="2147483794"/>
          </pc:sldLayoutMkLst>
          <pc:spChg chg="mod">
            <ac:chgData name="Jason Fields" userId="6219754a-0dce-4ae5-9d5d-a82b5004e33c" providerId="ADAL" clId="{6CAD6BAF-305B-4DED-BDA4-0F3F5607DF1E}" dt="2022-02-04T03:44:06.851" v="6"/>
            <ac:spMkLst>
              <pc:docMk/>
              <pc:sldMasterMk cId="3719561799" sldId="2147483648"/>
              <pc:sldLayoutMk cId="3255843385" sldId="2147483794"/>
              <ac:spMk id="11" creationId="{9DDD3BD1-F297-4925-B2A7-5DC053A71989}"/>
            </ac:spMkLst>
          </pc:spChg>
          <pc:spChg chg="mod">
            <ac:chgData name="Jason Fields" userId="6219754a-0dce-4ae5-9d5d-a82b5004e33c" providerId="ADAL" clId="{6CAD6BAF-305B-4DED-BDA4-0F3F5607DF1E}" dt="2022-02-04T03:44:06.851" v="6"/>
            <ac:spMkLst>
              <pc:docMk/>
              <pc:sldMasterMk cId="3719561799" sldId="2147483648"/>
              <pc:sldLayoutMk cId="3255843385" sldId="2147483794"/>
              <ac:spMk id="12" creationId="{790C0E18-2496-4071-B7F2-2654DBEDD002}"/>
            </ac:spMkLst>
          </pc:spChg>
          <pc:picChg chg="mod">
            <ac:chgData name="Jason Fields" userId="6219754a-0dce-4ae5-9d5d-a82b5004e33c" providerId="ADAL" clId="{6CAD6BAF-305B-4DED-BDA4-0F3F5607DF1E}" dt="2022-02-04T03:44:06.851" v="6"/>
            <ac:picMkLst>
              <pc:docMk/>
              <pc:sldMasterMk cId="3719561799" sldId="2147483648"/>
              <pc:sldLayoutMk cId="3255843385" sldId="2147483794"/>
              <ac:picMk id="6" creationId="{E19E74DE-35F7-48F2-8402-11A08FA893EC}"/>
            </ac:picMkLst>
          </pc:picChg>
        </pc:sldLayoutChg>
        <pc:sldLayoutChg chg="modSp">
          <pc:chgData name="Jason Fields" userId="6219754a-0dce-4ae5-9d5d-a82b5004e33c" providerId="ADAL" clId="{6CAD6BAF-305B-4DED-BDA4-0F3F5607DF1E}" dt="2022-02-04T03:44:06.851" v="6"/>
          <pc:sldLayoutMkLst>
            <pc:docMk/>
            <pc:sldMasterMk cId="3719561799" sldId="2147483648"/>
            <pc:sldLayoutMk cId="3289018784" sldId="2147483795"/>
          </pc:sldLayoutMkLst>
          <pc:spChg chg="mod">
            <ac:chgData name="Jason Fields" userId="6219754a-0dce-4ae5-9d5d-a82b5004e33c" providerId="ADAL" clId="{6CAD6BAF-305B-4DED-BDA4-0F3F5607DF1E}" dt="2022-02-04T03:44:06.851" v="6"/>
            <ac:spMkLst>
              <pc:docMk/>
              <pc:sldMasterMk cId="3719561799" sldId="2147483648"/>
              <pc:sldLayoutMk cId="3289018784" sldId="2147483795"/>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9"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1"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6"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3289018784" sldId="2147483795"/>
              <ac:spMk id="18" creationId="{00000000-0000-0000-0000-000000000000}"/>
            </ac:spMkLst>
          </pc:spChg>
        </pc:sldLayoutChg>
        <pc:sldLayoutChg chg="modSp">
          <pc:chgData name="Jason Fields" userId="6219754a-0dce-4ae5-9d5d-a82b5004e33c" providerId="ADAL" clId="{6CAD6BAF-305B-4DED-BDA4-0F3F5607DF1E}" dt="2022-02-04T03:44:06.851" v="6"/>
          <pc:sldLayoutMkLst>
            <pc:docMk/>
            <pc:sldMasterMk cId="3719561799" sldId="2147483648"/>
            <pc:sldLayoutMk cId="936414246" sldId="2147483796"/>
          </pc:sldLayoutMkLst>
          <pc:spChg chg="mod">
            <ac:chgData name="Jason Fields" userId="6219754a-0dce-4ae5-9d5d-a82b5004e33c" providerId="ADAL" clId="{6CAD6BAF-305B-4DED-BDA4-0F3F5607DF1E}" dt="2022-02-04T03:44:06.851" v="6"/>
            <ac:spMkLst>
              <pc:docMk/>
              <pc:sldMasterMk cId="3719561799" sldId="2147483648"/>
              <pc:sldLayoutMk cId="936414246" sldId="2147483796"/>
              <ac:spMk id="2"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936414246" sldId="2147483796"/>
              <ac:spMk id="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936414246" sldId="2147483796"/>
              <ac:spMk id="4"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936414246" sldId="2147483796"/>
              <ac:spMk id="5"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936414246" sldId="2147483796"/>
              <ac:spMk id="13"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936414246" sldId="2147483796"/>
              <ac:spMk id="17" creationId="{00000000-0000-0000-0000-000000000000}"/>
            </ac:spMkLst>
          </pc:spChg>
          <pc:spChg chg="mod">
            <ac:chgData name="Jason Fields" userId="6219754a-0dce-4ae5-9d5d-a82b5004e33c" providerId="ADAL" clId="{6CAD6BAF-305B-4DED-BDA4-0F3F5607DF1E}" dt="2022-02-04T03:44:06.851" v="6"/>
            <ac:spMkLst>
              <pc:docMk/>
              <pc:sldMasterMk cId="3719561799" sldId="2147483648"/>
              <pc:sldLayoutMk cId="936414246" sldId="2147483796"/>
              <ac:spMk id="18" creationId="{00000000-0000-0000-0000-000000000000}"/>
            </ac:spMkLst>
          </pc:spChg>
          <pc:cxnChg chg="mod">
            <ac:chgData name="Jason Fields" userId="6219754a-0dce-4ae5-9d5d-a82b5004e33c" providerId="ADAL" clId="{6CAD6BAF-305B-4DED-BDA4-0F3F5607DF1E}" dt="2022-02-04T03:44:06.851" v="6"/>
            <ac:cxnSpMkLst>
              <pc:docMk/>
              <pc:sldMasterMk cId="3719561799" sldId="2147483648"/>
              <pc:sldLayoutMk cId="936414246" sldId="2147483796"/>
              <ac:cxnSpMk id="11" creationId="{00000000-0000-0000-0000-000000000000}"/>
            </ac:cxnSpMkLst>
          </pc:cxn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D97A5A-4810-4E14-95CC-35AC14FAAA60}" type="datetimeFigureOut">
              <a:rPr lang="en-US" smtClean="0"/>
              <a:pPr/>
              <a:t>10/23/2022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B514ED5-61EC-4B38-90BB-8F8258640B58}" type="slidenum">
              <a:rPr lang="en-US" smtClean="0"/>
              <a:pPr/>
              <a:t>‹Nº›</a:t>
            </a:fld>
            <a:endParaRPr lang="en-US"/>
          </a:p>
        </p:txBody>
      </p:sp>
    </p:spTree>
    <p:extLst>
      <p:ext uri="{BB962C8B-B14F-4D97-AF65-F5344CB8AC3E}">
        <p14:creationId xmlns:p14="http://schemas.microsoft.com/office/powerpoint/2010/main" val="1114570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009CA8-93B0-4369-A142-720AAA1E06B5}" type="datetimeFigureOut">
              <a:rPr lang="en-US" smtClean="0"/>
              <a:pPr/>
              <a:t>10/23/2022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5685CD5-38D7-4BE8-BE55-41CDB072845E}" type="slidenum">
              <a:rPr lang="en-US" smtClean="0"/>
              <a:pPr/>
              <a:t>‹Nº›</a:t>
            </a:fld>
            <a:endParaRPr lang="en-US"/>
          </a:p>
        </p:txBody>
      </p:sp>
    </p:spTree>
    <p:extLst>
      <p:ext uri="{BB962C8B-B14F-4D97-AF65-F5344CB8AC3E}">
        <p14:creationId xmlns:p14="http://schemas.microsoft.com/office/powerpoint/2010/main" val="146706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pic>
        <p:nvPicPr>
          <p:cNvPr id="1026" name="Picture 2" descr="C:\Users\rgjaege\Documents\!Next\Junk\Head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742490" y="3954538"/>
            <a:ext cx="7405749" cy="817989"/>
          </a:xfrm>
          <a:noFill/>
        </p:spPr>
        <p:txBody>
          <a:bodyPr wrap="square" rtlCol="0" anchor="t" anchorCtr="0">
            <a:noAutofit/>
          </a:bodyPr>
          <a:lstStyle>
            <a:lvl1pPr marL="0" indent="0" algn="l">
              <a:defRPr lang="en-US" sz="2800" dirty="0">
                <a:solidFill>
                  <a:schemeClr val="tx1"/>
                </a:solidFill>
                <a:effectLst/>
                <a:latin typeface="+mj-lt"/>
                <a:ea typeface="+mn-ea"/>
                <a:cs typeface="+mn-cs"/>
              </a:defRPr>
            </a:lvl1pPr>
          </a:lstStyle>
          <a:p>
            <a:pPr marL="0" lvl="0"/>
            <a:r>
              <a:rPr lang="en-US" dirty="0"/>
              <a:t>Click to edit Master title style</a:t>
            </a:r>
          </a:p>
        </p:txBody>
      </p:sp>
      <p:sp>
        <p:nvSpPr>
          <p:cNvPr id="3" name="Subtitle 2"/>
          <p:cNvSpPr>
            <a:spLocks noGrp="1"/>
          </p:cNvSpPr>
          <p:nvPr>
            <p:ph type="subTitle" idx="1" hasCustomPrompt="1"/>
          </p:nvPr>
        </p:nvSpPr>
        <p:spPr>
          <a:xfrm>
            <a:off x="3734204" y="5258199"/>
            <a:ext cx="7414035" cy="989973"/>
          </a:xfrm>
          <a:noFill/>
        </p:spPr>
        <p:txBody>
          <a:bodyPr wrap="square" lIns="0" tIns="0" rIns="0" bIns="0" rtlCol="0">
            <a:normAutofit/>
          </a:bodyPr>
          <a:lstStyle>
            <a:lvl1pPr>
              <a:lnSpc>
                <a:spcPct val="150000"/>
              </a:lnSpc>
              <a:spcBef>
                <a:spcPts val="0"/>
              </a:spcBef>
              <a:defRPr lang="en-US" sz="2400" dirty="0">
                <a:latin typeface="+mn-lt"/>
                <a:cs typeface="+mn-cs"/>
              </a:defRPr>
            </a:lvl1pPr>
          </a:lstStyle>
          <a:p>
            <a:pPr marL="0" lvl="0">
              <a:spcAft>
                <a:spcPts val="0"/>
              </a:spcAft>
            </a:pPr>
            <a:r>
              <a:rPr lang="en-US" dirty="0"/>
              <a:t>Click to edit Master text styles</a:t>
            </a:r>
          </a:p>
        </p:txBody>
      </p:sp>
      <p:sp>
        <p:nvSpPr>
          <p:cNvPr id="11" name="Text Placeholder 10"/>
          <p:cNvSpPr>
            <a:spLocks noGrp="1"/>
          </p:cNvSpPr>
          <p:nvPr>
            <p:ph type="body" sz="quarter" idx="13" hasCustomPrompt="1"/>
          </p:nvPr>
        </p:nvSpPr>
        <p:spPr>
          <a:xfrm>
            <a:off x="3750673" y="3678712"/>
            <a:ext cx="7431991" cy="184666"/>
          </a:xfrm>
          <a:noFill/>
        </p:spPr>
        <p:txBody>
          <a:bodyPr wrap="square" lIns="0" tIns="0" rIns="0" bIns="0" rtlCol="0">
            <a:normAutofit/>
          </a:bodyPr>
          <a:lstStyle>
            <a:lvl1pPr>
              <a:defRPr lang="en-US" sz="1200" dirty="0" smtClean="0">
                <a:latin typeface="+mn-lt"/>
                <a:cs typeface="+mn-cs"/>
              </a:defRPr>
            </a:lvl1pPr>
          </a:lstStyle>
          <a:p>
            <a:pPr marL="0" lvl="0"/>
            <a:r>
              <a:rPr lang="en-US" dirty="0"/>
              <a:t>CLICK TO EDIT MASTER TEXT STYLES</a:t>
            </a:r>
          </a:p>
        </p:txBody>
      </p:sp>
      <p:pic>
        <p:nvPicPr>
          <p:cNvPr id="4" name="Picture 3">
            <a:extLst>
              <a:ext uri="{FF2B5EF4-FFF2-40B4-BE49-F238E27FC236}">
                <a16:creationId xmlns:a16="http://schemas.microsoft.com/office/drawing/2014/main" id="{EB033DFB-0613-4721-BB69-B2BF668E1DA8}"/>
              </a:ext>
            </a:extLst>
          </p:cNvPr>
          <p:cNvPicPr>
            <a:picLocks noChangeAspect="1"/>
          </p:cNvPicPr>
          <p:nvPr userDrawn="1"/>
        </p:nvPicPr>
        <p:blipFill rotWithShape="1">
          <a:blip r:embed="rId3"/>
          <a:srcRect t="5579" b="25093"/>
          <a:stretch/>
        </p:blipFill>
        <p:spPr>
          <a:xfrm>
            <a:off x="0" y="2253007"/>
            <a:ext cx="12192000" cy="1334547"/>
          </a:xfrm>
          <a:prstGeom prst="rect">
            <a:avLst/>
          </a:prstGeom>
        </p:spPr>
      </p:pic>
      <p:pic>
        <p:nvPicPr>
          <p:cNvPr id="10" name="Picture 9">
            <a:extLst>
              <a:ext uri="{FF2B5EF4-FFF2-40B4-BE49-F238E27FC236}">
                <a16:creationId xmlns:a16="http://schemas.microsoft.com/office/drawing/2014/main" id="{6F457AAC-D756-4971-B622-50E1BF1CAC4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73626" y="2466667"/>
            <a:ext cx="9574613" cy="909148"/>
          </a:xfrm>
          <a:prstGeom prst="rect">
            <a:avLst/>
          </a:prstGeom>
        </p:spPr>
      </p:pic>
    </p:spTree>
    <p:extLst>
      <p:ext uri="{BB962C8B-B14F-4D97-AF65-F5344CB8AC3E}">
        <p14:creationId xmlns:p14="http://schemas.microsoft.com/office/powerpoint/2010/main" val="132200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Content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0" name="Content Placeholder 3"/>
          <p:cNvSpPr>
            <a:spLocks noGrp="1"/>
          </p:cNvSpPr>
          <p:nvPr>
            <p:ph sz="half" idx="19"/>
          </p:nvPr>
        </p:nvSpPr>
        <p:spPr>
          <a:xfrm>
            <a:off x="205318" y="3680242"/>
            <a:ext cx="5742516"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0"/>
          </p:nvPr>
        </p:nvSpPr>
        <p:spPr>
          <a:xfrm>
            <a:off x="6261288" y="3680242"/>
            <a:ext cx="5725397"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5866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All_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88223"/>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1313305"/>
            <a:ext cx="11781365" cy="2216433"/>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4" name="Straight Connector 13"/>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1734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Content_2-Hdrs_Low">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0942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242878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VERT_2-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5"/>
            <a:ext cx="5711364" cy="4969050"/>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Footer Placeholder 4"/>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67895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VERT(small)_2-Hdrs">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318" y="1267565"/>
            <a:ext cx="5742516"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sp>
        <p:nvSpPr>
          <p:cNvPr id="6" name="Slide Number Placeholder 5"/>
          <p:cNvSpPr>
            <a:spLocks noGrp="1"/>
          </p:cNvSpPr>
          <p:nvPr>
            <p:ph type="sldNum" sz="quarter" idx="12"/>
          </p:nvPr>
        </p:nvSpPr>
        <p:spPr/>
        <p:txBody>
          <a:bodyPr/>
          <a:lstStyle/>
          <a:p>
            <a:fld id="{E855780E-3866-46CD-9270-CC3A93C6A43B}" type="slidenum">
              <a:rPr lang="en-US" smtClean="0"/>
              <a:pPr/>
              <a:t>‹Nº›</a:t>
            </a:fld>
            <a:endParaRPr lang="en-US" dirty="0"/>
          </a:p>
        </p:txBody>
      </p:sp>
      <p:sp>
        <p:nvSpPr>
          <p:cNvPr id="8" name="Title 7"/>
          <p:cNvSpPr>
            <a:spLocks noGrp="1"/>
          </p:cNvSpPr>
          <p:nvPr>
            <p:ph type="title"/>
          </p:nvPr>
        </p:nvSpPr>
        <p:spPr>
          <a:xfrm>
            <a:off x="207664" y="294239"/>
            <a:ext cx="11767768" cy="536378"/>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10" name="Footer Placeholder 9"/>
          <p:cNvSpPr>
            <a:spLocks noGrp="1"/>
          </p:cNvSpPr>
          <p:nvPr>
            <p:ph type="ftr" sz="quarter" idx="14"/>
          </p:nvPr>
        </p:nvSpPr>
        <p:spPr>
          <a:xfrm>
            <a:off x="786314" y="6601151"/>
            <a:ext cx="4367175" cy="228600"/>
          </a:xfrm>
          <a:prstGeom prst="rect">
            <a:avLst/>
          </a:prstGeom>
        </p:spPr>
        <p:txBody>
          <a:bodyPr/>
          <a:lstStyle/>
          <a:p>
            <a:r>
              <a:rPr lang="en-US"/>
              <a:t>BOD Jan 2018</a:t>
            </a:r>
            <a:endParaRPr lang="en-US" dirty="0"/>
          </a:p>
        </p:txBody>
      </p:sp>
      <p:sp>
        <p:nvSpPr>
          <p:cNvPr id="18" name="Content Placeholder 2"/>
          <p:cNvSpPr>
            <a:spLocks noGrp="1"/>
          </p:cNvSpPr>
          <p:nvPr>
            <p:ph idx="31"/>
          </p:nvPr>
        </p:nvSpPr>
        <p:spPr>
          <a:xfrm>
            <a:off x="6262550" y="1267565"/>
            <a:ext cx="5724135"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32"/>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82249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VERT_0-Hdrs">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8" name="Slide Number Placeholder 7"/>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11" name="Content Placeholder 2"/>
          <p:cNvSpPr>
            <a:spLocks noGrp="1"/>
          </p:cNvSpPr>
          <p:nvPr>
            <p:ph sz="half" idx="1"/>
          </p:nvPr>
        </p:nvSpPr>
        <p:spPr>
          <a:xfrm>
            <a:off x="210069" y="925811"/>
            <a:ext cx="5711364" cy="552114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2"/>
          </p:nvPr>
        </p:nvSpPr>
        <p:spPr>
          <a:xfrm>
            <a:off x="6262260" y="927330"/>
            <a:ext cx="5681133" cy="5527939"/>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43338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VERT_2-Hdrs_2-T-away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6"/>
            <a:ext cx="5711364" cy="4936295"/>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51176" y="1246910"/>
            <a:ext cx="5681133" cy="4921133"/>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Footer Placeholder 4"/>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14" name="Text Placeholder 3"/>
          <p:cNvSpPr>
            <a:spLocks noGrp="1"/>
          </p:cNvSpPr>
          <p:nvPr>
            <p:ph type="body" sz="quarter" idx="13"/>
          </p:nvPr>
        </p:nvSpPr>
        <p:spPr>
          <a:xfrm>
            <a:off x="199503" y="6240890"/>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9" name="Text Placeholder 3"/>
          <p:cNvSpPr>
            <a:spLocks noGrp="1"/>
          </p:cNvSpPr>
          <p:nvPr>
            <p:ph type="body" sz="quarter" idx="15"/>
          </p:nvPr>
        </p:nvSpPr>
        <p:spPr>
          <a:xfrm>
            <a:off x="6266139" y="6235343"/>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1"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2"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49911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1_2-Hdrs_top">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205319" y="3675098"/>
            <a:ext cx="11770112" cy="2419004"/>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6" name="Footer Placeholder 5"/>
          <p:cNvSpPr>
            <a:spLocks noGrp="1"/>
          </p:cNvSpPr>
          <p:nvPr>
            <p:ph type="ftr" sz="quarter" idx="13"/>
          </p:nvPr>
        </p:nvSpPr>
        <p:spPr>
          <a:xfrm>
            <a:off x="786314" y="6601151"/>
            <a:ext cx="4367175" cy="228600"/>
          </a:xfrm>
          <a:prstGeom prst="rect">
            <a:avLst/>
          </a:prstGeom>
        </p:spPr>
        <p:txBody>
          <a:bodyPr/>
          <a:lstStyle/>
          <a:p>
            <a:r>
              <a:rPr lang="en-US"/>
              <a:t>BOD Jan 2018</a:t>
            </a:r>
            <a:endParaRPr lang="en-US" dirty="0"/>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19"/>
          </p:nvPr>
        </p:nvSpPr>
        <p:spPr>
          <a:xfrm>
            <a:off x="6261288"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20"/>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8"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0"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839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1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6" name="Footer Placeholder 5"/>
          <p:cNvSpPr>
            <a:spLocks noGrp="1"/>
          </p:cNvSpPr>
          <p:nvPr>
            <p:ph type="ftr" sz="quarter" idx="13"/>
          </p:nvPr>
        </p:nvSpPr>
        <p:spPr>
          <a:xfrm>
            <a:off x="786314" y="6601151"/>
            <a:ext cx="4367175" cy="228600"/>
          </a:xfrm>
          <a:prstGeom prst="rect">
            <a:avLst/>
          </a:prstGeom>
        </p:spPr>
        <p:txBody>
          <a:bodyPr/>
          <a:lstStyle/>
          <a:p>
            <a:r>
              <a:rPr lang="en-US"/>
              <a:t>BOD Jan 2018</a:t>
            </a:r>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27"/>
          </p:nvPr>
        </p:nvSpPr>
        <p:spPr>
          <a:xfrm>
            <a:off x="205318" y="3754556"/>
            <a:ext cx="11788975" cy="2427169"/>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8"/>
          </p:nvPr>
        </p:nvSpPr>
        <p:spPr>
          <a:xfrm>
            <a:off x="6261288" y="942975"/>
            <a:ext cx="5725397" cy="265430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29"/>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3861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Quad_2-Hdr_top / 0-Hdrs_low">
    <p:spTree>
      <p:nvGrpSpPr>
        <p:cNvPr id="1" name=""/>
        <p:cNvGrpSpPr/>
        <p:nvPr/>
      </p:nvGrpSpPr>
      <p:grpSpPr>
        <a:xfrm>
          <a:off x="0" y="0"/>
          <a:ext cx="0" cy="0"/>
          <a:chOff x="0" y="0"/>
          <a:chExt cx="0" cy="0"/>
        </a:xfrm>
      </p:grpSpPr>
      <p:sp>
        <p:nvSpPr>
          <p:cNvPr id="2" name="Title 1"/>
          <p:cNvSpPr>
            <a:spLocks noGrp="1"/>
          </p:cNvSpPr>
          <p:nvPr>
            <p:ph type="title"/>
          </p:nvPr>
        </p:nvSpPr>
        <p:spPr>
          <a:xfrm>
            <a:off x="207664" y="288223"/>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6" name="Footer Placeholder 5"/>
          <p:cNvSpPr>
            <a:spLocks noGrp="1"/>
          </p:cNvSpPr>
          <p:nvPr>
            <p:ph type="ftr" sz="quarter" idx="13"/>
          </p:nvPr>
        </p:nvSpPr>
        <p:spPr>
          <a:xfrm>
            <a:off x="786314" y="6601151"/>
            <a:ext cx="4367175" cy="228600"/>
          </a:xfrm>
          <a:prstGeom prst="rect">
            <a:avLst/>
          </a:prstGeom>
        </p:spPr>
        <p:txBody>
          <a:bodyPr/>
          <a:lstStyle/>
          <a:p>
            <a:r>
              <a:rPr lang="en-US"/>
              <a:t>BOD Jan 2018</a:t>
            </a:r>
            <a:endParaRPr lang="en-US" dirty="0"/>
          </a:p>
        </p:txBody>
      </p:sp>
      <p:sp>
        <p:nvSpPr>
          <p:cNvPr id="25"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6"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3" name="Straight Connector 1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8"/>
          </p:nvPr>
        </p:nvSpPr>
        <p:spPr>
          <a:xfrm>
            <a:off x="6239120"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19"/>
          </p:nvPr>
        </p:nvSpPr>
        <p:spPr>
          <a:xfrm>
            <a:off x="205318" y="3697406"/>
            <a:ext cx="5742516"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39120" y="3697406"/>
            <a:ext cx="5725397"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Text Placeholder 3"/>
          <p:cNvSpPr>
            <a:spLocks noGrp="1"/>
          </p:cNvSpPr>
          <p:nvPr>
            <p:ph type="body" sz="quarter" idx="21"/>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5782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pic>
        <p:nvPicPr>
          <p:cNvPr id="2050" name="Picture 2" descr="C:\Users\rgjaege\Documents\!Next\Junk\Gray.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7"/>
          </p:nvPr>
        </p:nvSpPr>
        <p:spPr>
          <a:xfrm>
            <a:off x="3729820" y="2676704"/>
            <a:ext cx="7711016" cy="1263539"/>
          </a:xfrm>
        </p:spPr>
        <p:txBody>
          <a:bodyPr lIns="0" tIns="0" rIns="0" bIns="0">
            <a:normAutofit/>
          </a:bodyPr>
          <a:lstStyle>
            <a:lvl1pPr marL="0" indent="0">
              <a:spcBef>
                <a:spcPts val="0"/>
              </a:spcBef>
              <a:defRPr sz="2800"/>
            </a:lvl1pPr>
          </a:lstStyle>
          <a:p>
            <a:pPr lvl="0"/>
            <a:r>
              <a:rPr lang="en-US" dirty="0"/>
              <a:t>Click to edit Master text styles</a:t>
            </a:r>
          </a:p>
        </p:txBody>
      </p:sp>
      <p:sp>
        <p:nvSpPr>
          <p:cNvPr id="14" name="Title 1"/>
          <p:cNvSpPr>
            <a:spLocks noGrp="1"/>
          </p:cNvSpPr>
          <p:nvPr>
            <p:ph type="ctrTitle"/>
          </p:nvPr>
        </p:nvSpPr>
        <p:spPr>
          <a:xfrm>
            <a:off x="3742490" y="4054294"/>
            <a:ext cx="7405749" cy="999621"/>
          </a:xfrm>
          <a:noFill/>
        </p:spPr>
        <p:txBody>
          <a:bodyPr wrap="square" rtlCol="0" anchor="t" anchorCtr="0">
            <a:normAutofit/>
          </a:bodyPr>
          <a:lstStyle>
            <a:lvl1pPr>
              <a:defRPr lang="en-US" sz="2400" dirty="0">
                <a:solidFill>
                  <a:schemeClr val="tx1"/>
                </a:solidFill>
                <a:effectLst/>
                <a:latin typeface="+mj-lt"/>
                <a:ea typeface="+mn-ea"/>
                <a:cs typeface="+mn-cs"/>
              </a:defRPr>
            </a:lvl1pPr>
          </a:lstStyle>
          <a:p>
            <a:pPr marL="0" lvl="0"/>
            <a:r>
              <a:rPr lang="en-US" dirty="0"/>
              <a:t>Click to edit Master title style</a:t>
            </a:r>
          </a:p>
        </p:txBody>
      </p:sp>
      <p:sp>
        <p:nvSpPr>
          <p:cNvPr id="15" name="Subtitle 2"/>
          <p:cNvSpPr>
            <a:spLocks noGrp="1"/>
          </p:cNvSpPr>
          <p:nvPr>
            <p:ph type="subTitle" idx="1"/>
          </p:nvPr>
        </p:nvSpPr>
        <p:spPr>
          <a:xfrm>
            <a:off x="3754465" y="5250190"/>
            <a:ext cx="7446120" cy="989973"/>
          </a:xfrm>
          <a:noFill/>
        </p:spPr>
        <p:txBody>
          <a:bodyPr wrap="square" lIns="0" tIns="0" rIns="0" bIns="0" rtlCol="0">
            <a:normAutofit/>
          </a:bodyPr>
          <a:lstStyle>
            <a:lvl1pPr>
              <a:lnSpc>
                <a:spcPct val="150000"/>
              </a:lnSpc>
              <a:spcBef>
                <a:spcPts val="0"/>
              </a:spcBef>
              <a:defRPr lang="en-US" sz="1800" dirty="0">
                <a:latin typeface="+mn-lt"/>
                <a:cs typeface="+mn-cs"/>
              </a:defRPr>
            </a:lvl1pPr>
          </a:lstStyle>
          <a:p>
            <a:pPr marL="0" lvl="0">
              <a:spcAft>
                <a:spcPts val="0"/>
              </a:spcAft>
            </a:pPr>
            <a:r>
              <a:rPr lang="en-US" dirty="0"/>
              <a:t>Click to edit Master subtitle style</a:t>
            </a:r>
          </a:p>
        </p:txBody>
      </p:sp>
      <p:sp>
        <p:nvSpPr>
          <p:cNvPr id="16" name="Text Placeholder 10"/>
          <p:cNvSpPr>
            <a:spLocks noGrp="1"/>
          </p:cNvSpPr>
          <p:nvPr>
            <p:ph type="body" sz="quarter" idx="13" hasCustomPrompt="1"/>
          </p:nvPr>
        </p:nvSpPr>
        <p:spPr>
          <a:xfrm>
            <a:off x="3750673" y="2415136"/>
            <a:ext cx="7431991" cy="184666"/>
          </a:xfrm>
          <a:noFill/>
        </p:spPr>
        <p:txBody>
          <a:bodyPr wrap="square" lIns="0" tIns="0" rIns="0" bIns="0" rtlCol="0">
            <a:normAutofit/>
          </a:bodyPr>
          <a:lstStyle>
            <a:lvl1pPr>
              <a:defRPr lang="en-US" sz="1200" dirty="0" smtClean="0">
                <a:latin typeface="+mn-lt"/>
                <a:cs typeface="+mn-cs"/>
              </a:defRPr>
            </a:lvl1pPr>
          </a:lstStyle>
          <a:p>
            <a:pPr marL="0" lvl="0"/>
            <a:r>
              <a:rPr lang="en-US" dirty="0"/>
              <a:t>CLICK TO EDIT MASTER TEXT STYLES</a:t>
            </a:r>
          </a:p>
        </p:txBody>
      </p:sp>
      <p:pic>
        <p:nvPicPr>
          <p:cNvPr id="8" name="Picture 7">
            <a:extLst>
              <a:ext uri="{FF2B5EF4-FFF2-40B4-BE49-F238E27FC236}">
                <a16:creationId xmlns:a16="http://schemas.microsoft.com/office/drawing/2014/main" id="{14C96441-6618-4B88-8A9B-77B07FFD88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68370" y="1839877"/>
            <a:ext cx="4321373" cy="410331"/>
          </a:xfrm>
          <a:prstGeom prst="rect">
            <a:avLst/>
          </a:prstGeom>
        </p:spPr>
      </p:pic>
    </p:spTree>
    <p:extLst>
      <p:ext uri="{BB962C8B-B14F-4D97-AF65-F5344CB8AC3E}">
        <p14:creationId xmlns:p14="http://schemas.microsoft.com/office/powerpoint/2010/main" val="186213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Quad_4-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sp>
        <p:nvSpPr>
          <p:cNvPr id="32"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37"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7"/>
          </p:nvPr>
        </p:nvSpPr>
        <p:spPr>
          <a:xfrm>
            <a:off x="205318" y="1274849"/>
            <a:ext cx="5742516" cy="2289174"/>
          </a:xfrm>
        </p:spPr>
        <p:txBody>
          <a:bodyPr vert="horz" lIns="91440" tIns="45720" rIns="91440" bIns="45720" rtlCol="0">
            <a:normAutofit/>
          </a:bodyPr>
          <a:lstStyle>
            <a:lvl1pPr>
              <a:lnSpc>
                <a:spcPct val="90000"/>
              </a:lnSpc>
              <a:spcBef>
                <a:spcPts val="400"/>
              </a:spcBef>
              <a:spcAft>
                <a:spcPts val="0"/>
              </a:spcAft>
              <a:defRPr lang="en-US" sz="1600" dirty="0" smtClean="0"/>
            </a:lvl1pPr>
            <a:lvl2pPr marL="344488" indent="-117475">
              <a:lnSpc>
                <a:spcPct val="90000"/>
              </a:lnSpc>
              <a:spcBef>
                <a:spcPts val="400"/>
              </a:spcBef>
              <a:spcAft>
                <a:spcPts val="0"/>
              </a:spcAft>
              <a:defRPr lang="en-US" sz="1400" dirty="0" smtClean="0"/>
            </a:lvl2pPr>
            <a:lvl3pPr marL="457200" indent="-109728">
              <a:lnSpc>
                <a:spcPct val="90000"/>
              </a:lnSpc>
              <a:spcBef>
                <a:spcPts val="400"/>
              </a:spcBef>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18"/>
          </p:nvPr>
        </p:nvSpPr>
        <p:spPr>
          <a:xfrm>
            <a:off x="6250204" y="1274849"/>
            <a:ext cx="5725397" cy="2289174"/>
          </a:xfrm>
        </p:spPr>
        <p:txBody>
          <a:bodyPr vert="horz" lIns="91440" tIns="45720" rIns="91440" bIns="45720" rtlCol="0">
            <a:normAutofit/>
          </a:bodyPr>
          <a:lstStyle>
            <a:lvl1pPr>
              <a:lnSpc>
                <a:spcPct val="90000"/>
              </a:lnSpc>
              <a:spcBef>
                <a:spcPts val="400"/>
              </a:spcBef>
              <a:defRPr lang="en-US" sz="1600" dirty="0" smtClean="0"/>
            </a:lvl1pPr>
            <a:lvl2pPr marL="344488" indent="-115888">
              <a:lnSpc>
                <a:spcPct val="90000"/>
              </a:lnSpc>
              <a:spcBef>
                <a:spcPts val="400"/>
              </a:spcBef>
              <a:defRPr lang="en-US" sz="1400" b="0" kern="1200" dirty="0" smtClean="0">
                <a:solidFill>
                  <a:schemeClr val="tx1"/>
                </a:solidFill>
                <a:latin typeface="Arial" pitchFamily="34" charset="0"/>
                <a:ea typeface="+mn-ea"/>
                <a:cs typeface="Arial" pitchFamily="34" charset="0"/>
              </a:defRPr>
            </a:lvl2pPr>
            <a:lvl3pPr marL="347472" indent="0">
              <a:lnSpc>
                <a:spcPct val="90000"/>
              </a:lnSpc>
              <a:spcBef>
                <a:spcPts val="400"/>
              </a:spcBef>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0" algn="l" defTabSz="914400" rtl="0" eaLnBrk="1" latinLnBrk="0" hangingPunct="1">
              <a:lnSpc>
                <a:spcPct val="90000"/>
              </a:lnSpc>
              <a:spcBef>
                <a:spcPts val="400"/>
              </a:spcBef>
              <a:spcAft>
                <a:spcPts val="0"/>
              </a:spcAft>
              <a:buFont typeface="Arial" pitchFamily="34" charset="0"/>
              <a:buNone/>
            </a:pPr>
            <a:r>
              <a:rPr lang="en-US" dirty="0"/>
              <a:t>Second level</a:t>
            </a:r>
          </a:p>
          <a:p>
            <a:pPr marL="457200" lvl="2" indent="-109728" algn="l" defTabSz="914400" rtl="0" eaLnBrk="1" latinLnBrk="0" hangingPunct="1">
              <a:lnSpc>
                <a:spcPct val="90000"/>
              </a:lnSpc>
              <a:spcBef>
                <a:spcPts val="400"/>
              </a:spcBef>
              <a:spcAft>
                <a:spcPts val="0"/>
              </a:spcAft>
              <a:buFont typeface="Arial" pitchFamily="34" charset="0"/>
              <a:buNone/>
            </a:pPr>
            <a:r>
              <a:rPr lang="en-US" dirty="0"/>
              <a:t>Third level</a:t>
            </a:r>
          </a:p>
        </p:txBody>
      </p:sp>
      <p:sp>
        <p:nvSpPr>
          <p:cNvPr id="19" name="Content Placeholder 3"/>
          <p:cNvSpPr>
            <a:spLocks noGrp="1"/>
          </p:cNvSpPr>
          <p:nvPr>
            <p:ph sz="half" idx="19" hasCustomPrompt="1"/>
          </p:nvPr>
        </p:nvSpPr>
        <p:spPr>
          <a:xfrm>
            <a:off x="205318" y="3968954"/>
            <a:ext cx="5742516" cy="2239034"/>
          </a:xfr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lang="en-US" sz="1600" dirty="0" smtClean="0"/>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lang="en-US" sz="1400" b="0" kern="1200" dirty="0" smtClean="0">
                <a:solidFill>
                  <a:schemeClr val="tx1"/>
                </a:solidFill>
                <a:latin typeface="Arial" pitchFamily="34" charset="0"/>
                <a:ea typeface="+mn-ea"/>
                <a:cs typeface="Arial" pitchFamily="34" charset="0"/>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hasCustomPrompt="1"/>
          </p:nvPr>
        </p:nvSpPr>
        <p:spPr>
          <a:xfrm>
            <a:off x="6261288" y="3968954"/>
            <a:ext cx="5725397" cy="2239034"/>
          </a:xfrm>
        </p:spPr>
        <p:txBody>
          <a:bodyPr vert="horz" lIns="91440" tIns="45720" rIns="91440" bIns="45720" rtlCol="0">
            <a:normAutofit/>
          </a:bodyPr>
          <a:lstStyle>
            <a:lvl1pPr>
              <a:defRPr lang="en-US" sz="1600" dirty="0" smtClean="0"/>
            </a:lvl1pPr>
            <a:lvl2pPr marL="344488" indent="-115888" algn="l" defTabSz="914400" rtl="0" eaLnBrk="1" latinLnBrk="0" hangingPunct="1">
              <a:lnSpc>
                <a:spcPct val="90000"/>
              </a:lnSpc>
              <a:spcBef>
                <a:spcPts val="400"/>
              </a:spcBef>
              <a:spcAft>
                <a:spcPts val="0"/>
              </a:spcAft>
              <a:buFont typeface="Arial" pitchFamily="34" charset="0"/>
              <a:buNone/>
              <a:defRPr lang="en-US" sz="1400" b="0" kern="1200" dirty="0" smtClean="0">
                <a:solidFill>
                  <a:schemeClr val="tx1"/>
                </a:solidFill>
                <a:latin typeface="Arial" pitchFamily="34" charset="0"/>
                <a:ea typeface="+mn-ea"/>
                <a:cs typeface="Arial" pitchFamily="34" charset="0"/>
              </a:defRPr>
            </a:lvl2pPr>
            <a:lvl3pPr marL="457200" indent="-109728" algn="l" defTabSz="914400" rtl="0" eaLnBrk="1" latinLnBrk="0" hangingPunct="1">
              <a:lnSpc>
                <a:spcPct val="90000"/>
              </a:lnSpc>
              <a:spcBef>
                <a:spcPts val="400"/>
              </a:spcBef>
              <a:spcAft>
                <a:spcPts val="0"/>
              </a:spcAft>
              <a:buFont typeface="Arial" pitchFamily="34" charset="0"/>
              <a:buNone/>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7"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3"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161377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Quad_0-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18"/>
          </p:nvPr>
        </p:nvSpPr>
        <p:spPr>
          <a:xfrm>
            <a:off x="6261288" y="942975"/>
            <a:ext cx="5725397" cy="265430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Content Placeholder 3"/>
          <p:cNvSpPr>
            <a:spLocks noGrp="1"/>
          </p:cNvSpPr>
          <p:nvPr>
            <p:ph sz="half" idx="19"/>
          </p:nvPr>
        </p:nvSpPr>
        <p:spPr>
          <a:xfrm>
            <a:off x="205318" y="3657600"/>
            <a:ext cx="5742516"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20"/>
          </p:nvPr>
        </p:nvSpPr>
        <p:spPr>
          <a:xfrm>
            <a:off x="6261288" y="3657600"/>
            <a:ext cx="5725397"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lgn="l">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7546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2-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8" name="Content Placeholder 7"/>
          <p:cNvSpPr>
            <a:spLocks noGrp="1"/>
          </p:cNvSpPr>
          <p:nvPr>
            <p:ph sz="quarter" idx="30"/>
          </p:nvPr>
        </p:nvSpPr>
        <p:spPr>
          <a:xfrm>
            <a:off x="205318"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2" name="Content Placeholder 7"/>
          <p:cNvSpPr>
            <a:spLocks noGrp="1"/>
          </p:cNvSpPr>
          <p:nvPr>
            <p:ph sz="quarter" idx="31"/>
          </p:nvPr>
        </p:nvSpPr>
        <p:spPr>
          <a:xfrm>
            <a:off x="4188885"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3"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4" name="Text Placeholder 4"/>
          <p:cNvSpPr>
            <a:spLocks noGrp="1"/>
          </p:cNvSpPr>
          <p:nvPr>
            <p:ph type="body" sz="quarter" idx="25"/>
          </p:nvPr>
        </p:nvSpPr>
        <p:spPr>
          <a:xfrm>
            <a:off x="6248664" y="3636407"/>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45"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7" name="Straight Connector 16"/>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61169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1-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38" name="Content Placeholder 3"/>
          <p:cNvSpPr>
            <a:spLocks noGrp="1"/>
          </p:cNvSpPr>
          <p:nvPr>
            <p:ph sz="half" idx="27"/>
          </p:nvPr>
        </p:nvSpPr>
        <p:spPr>
          <a:xfrm>
            <a:off x="205318" y="4002206"/>
            <a:ext cx="11788975"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Footer Placeholder 4"/>
          <p:cNvSpPr>
            <a:spLocks noGrp="1"/>
          </p:cNvSpPr>
          <p:nvPr>
            <p:ph type="ftr" sz="quarter" idx="15"/>
          </p:nvPr>
        </p:nvSpPr>
        <p:spPr>
          <a:xfrm>
            <a:off x="786314" y="6601151"/>
            <a:ext cx="4367175" cy="228600"/>
          </a:xfrm>
          <a:prstGeom prst="rect">
            <a:avLst/>
          </a:prstGeom>
        </p:spPr>
        <p:txBody>
          <a:bodyPr/>
          <a:lstStyle/>
          <a:p>
            <a:r>
              <a:rPr lang="en-US"/>
              <a:t>BOD Jan 2018</a:t>
            </a:r>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45" name="Text Placeholder 2"/>
          <p:cNvSpPr>
            <a:spLocks noGrp="1"/>
          </p:cNvSpPr>
          <p:nvPr>
            <p:ph type="body" idx="26"/>
          </p:nvPr>
        </p:nvSpPr>
        <p:spPr>
          <a:xfrm>
            <a:off x="201911" y="3627705"/>
            <a:ext cx="1176377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7"/>
          <p:cNvSpPr>
            <a:spLocks noGrp="1"/>
          </p:cNvSpPr>
          <p:nvPr>
            <p:ph sz="quarter" idx="30"/>
          </p:nvPr>
        </p:nvSpPr>
        <p:spPr>
          <a:xfrm>
            <a:off x="204656"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7"/>
          <p:cNvSpPr>
            <a:spLocks noGrp="1"/>
          </p:cNvSpPr>
          <p:nvPr>
            <p:ph sz="quarter" idx="31"/>
          </p:nvPr>
        </p:nvSpPr>
        <p:spPr>
          <a:xfrm>
            <a:off x="4188222"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8907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Left - 2 Right">
    <p:spTree>
      <p:nvGrpSpPr>
        <p:cNvPr id="1" name=""/>
        <p:cNvGrpSpPr/>
        <p:nvPr/>
      </p:nvGrpSpPr>
      <p:grpSpPr>
        <a:xfrm>
          <a:off x="0" y="0"/>
          <a:ext cx="0" cy="0"/>
          <a:chOff x="0" y="0"/>
          <a:chExt cx="0" cy="0"/>
        </a:xfrm>
      </p:grpSpPr>
      <p:sp>
        <p:nvSpPr>
          <p:cNvPr id="2" name="Title 1"/>
          <p:cNvSpPr>
            <a:spLocks noGrp="1"/>
          </p:cNvSpPr>
          <p:nvPr>
            <p:ph type="title"/>
          </p:nvPr>
        </p:nvSpPr>
        <p:spPr>
          <a:xfrm>
            <a:off x="202704"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Footer Placeholder 3"/>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5" name="Content Placeholder 3"/>
          <p:cNvSpPr>
            <a:spLocks noGrp="1"/>
          </p:cNvSpPr>
          <p:nvPr>
            <p:ph sz="half" idx="20"/>
          </p:nvPr>
        </p:nvSpPr>
        <p:spPr>
          <a:xfrm>
            <a:off x="205317" y="927999"/>
            <a:ext cx="7597563" cy="5219650"/>
          </a:xfrm>
        </p:spPr>
        <p:txBody>
          <a:bodyPr vert="horz" lIns="91440" tIns="45720" rIns="91440" bIns="45720" rtlCol="0">
            <a:normAutofit/>
          </a:bodyPr>
          <a:lstStyle>
            <a:lvl1pPr>
              <a:defRPr lang="en-US" sz="2400" dirty="0" smtClean="0"/>
            </a:lvl1pPr>
            <a:lvl2pPr>
              <a:defRPr lang="en-US" sz="2000" dirty="0" smtClean="0"/>
            </a:lvl2pPr>
          </a:lstStyle>
          <a:p>
            <a:pPr lvl="0"/>
            <a:r>
              <a:rPr lang="en-US" dirty="0"/>
              <a:t>Click to edit Master text styles</a:t>
            </a:r>
          </a:p>
          <a:p>
            <a:pPr lvl="1"/>
            <a:r>
              <a:rPr lang="en-US" dirty="0"/>
              <a:t>Second level</a:t>
            </a:r>
          </a:p>
          <a:p>
            <a:pPr lvl="2"/>
            <a:r>
              <a:rPr lang="en-US" dirty="0"/>
              <a:t>Third level</a:t>
            </a:r>
          </a:p>
        </p:txBody>
      </p:sp>
      <p:sp>
        <p:nvSpPr>
          <p:cNvPr id="6" name="Text Placeholder 4"/>
          <p:cNvSpPr>
            <a:spLocks noGrp="1"/>
          </p:cNvSpPr>
          <p:nvPr>
            <p:ph type="body" sz="quarter" idx="3"/>
          </p:nvPr>
        </p:nvSpPr>
        <p:spPr>
          <a:xfrm>
            <a:off x="7902499" y="3742416"/>
            <a:ext cx="4084184" cy="498238"/>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7" name="Text Placeholder 4"/>
          <p:cNvSpPr>
            <a:spLocks noGrp="1"/>
          </p:cNvSpPr>
          <p:nvPr>
            <p:ph type="body" sz="quarter" idx="18"/>
          </p:nvPr>
        </p:nvSpPr>
        <p:spPr>
          <a:xfrm>
            <a:off x="7902498" y="935038"/>
            <a:ext cx="4084185" cy="461500"/>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0" name="Content Placeholder 3"/>
          <p:cNvSpPr>
            <a:spLocks noGrp="1"/>
          </p:cNvSpPr>
          <p:nvPr>
            <p:ph sz="half" idx="21"/>
          </p:nvPr>
        </p:nvSpPr>
        <p:spPr>
          <a:xfrm>
            <a:off x="7902633" y="1408671"/>
            <a:ext cx="4084052" cy="2333111"/>
          </a:xfrm>
        </p:spPr>
        <p:txBody>
          <a:bodyPr vert="horz" lIns="91440" tIns="45720" rIns="91440" bIns="45720" rtlCol="0">
            <a:normAutofit/>
          </a:bodyPr>
          <a:lstStyle>
            <a:lvl1pPr>
              <a:defRPr lang="en-US" sz="1400" dirty="0" smtClean="0"/>
            </a:lvl1pPr>
            <a:lvl2pPr marL="228600" indent="-109728">
              <a:defRPr lang="en-US" sz="1200" dirty="0" smtClean="0"/>
            </a:lvl2pPr>
            <a:lvl3pPr marL="457200" indent="-109728">
              <a:defRPr sz="11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3"/>
          </p:nvPr>
        </p:nvSpPr>
        <p:spPr>
          <a:xfrm>
            <a:off x="7902633" y="4263081"/>
            <a:ext cx="4084052" cy="1890584"/>
          </a:xfrm>
        </p:spPr>
        <p:txBody>
          <a:bodyPr vert="horz" lIns="91440" tIns="45720" rIns="91440" bIns="45720" rtlCol="0">
            <a:normAutofit/>
          </a:bodyPr>
          <a:lstStyle>
            <a:lvl1pPr>
              <a:defRPr lang="en-US" sz="1400" dirty="0" smtClean="0"/>
            </a:lvl1pPr>
            <a:lvl2pPr marL="118872" indent="0">
              <a:defRPr lang="en-US" sz="1200" b="0" kern="1200" dirty="0" smtClean="0">
                <a:solidFill>
                  <a:schemeClr val="tx1"/>
                </a:solidFill>
                <a:latin typeface="Arial" pitchFamily="34" charset="0"/>
                <a:ea typeface="+mn-ea"/>
                <a:cs typeface="Arial" pitchFamily="34" charset="0"/>
              </a:defRPr>
            </a:lvl2pPr>
            <a:lvl3pPr marL="347472" indent="0">
              <a:defRPr lang="en-US" sz="11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16368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55780E-3866-46CD-9270-CC3A93C6A43B}" type="slidenum">
              <a:rPr lang="en-US" smtClean="0">
                <a:solidFill>
                  <a:srgbClr val="262626"/>
                </a:solidFill>
              </a:rPr>
              <a:pPr>
                <a:defRPr/>
              </a:pPr>
              <a:t>‹Nº›</a:t>
            </a:fld>
            <a:endParaRPr lang="en-US" dirty="0">
              <a:solidFill>
                <a:srgbClr val="262626"/>
              </a:solidFill>
            </a:endParaRPr>
          </a:p>
        </p:txBody>
      </p:sp>
      <p:sp>
        <p:nvSpPr>
          <p:cNvPr id="9" name="Rectangle 8"/>
          <p:cNvSpPr/>
          <p:nvPr userDrawn="1"/>
        </p:nvSpPr>
        <p:spPr>
          <a:xfrm>
            <a:off x="-1198" y="6242785"/>
            <a:ext cx="12193321" cy="356155"/>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99" b="1" i="0" u="none" strike="noStrike" kern="10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4" name="Text Placeholder 3"/>
          <p:cNvSpPr>
            <a:spLocks noGrp="1"/>
          </p:cNvSpPr>
          <p:nvPr>
            <p:ph type="body" sz="quarter" idx="13"/>
          </p:nvPr>
        </p:nvSpPr>
        <p:spPr>
          <a:xfrm>
            <a:off x="121" y="6234787"/>
            <a:ext cx="12192000" cy="350837"/>
          </a:xfrm>
        </p:spPr>
        <p:txBody>
          <a:bodyPr wrap="none" lIns="0" tIns="0" rIns="0" bIns="0" anchor="ctr" anchorCtr="0">
            <a:normAutofit/>
          </a:bodyPr>
          <a:lstStyle>
            <a:lvl1pPr algn="ctr">
              <a:defRPr sz="2099">
                <a:solidFill>
                  <a:schemeClr val="bg1"/>
                </a:solidFill>
                <a:effectLst>
                  <a:outerShdw blurRad="38100" dist="38100" dir="2700000" algn="tl">
                    <a:srgbClr val="000000">
                      <a:alpha val="43137"/>
                    </a:srgbClr>
                  </a:outerShdw>
                </a:effectLst>
              </a:defRPr>
            </a:lvl1pPr>
            <a:lvl2pPr algn="ctr">
              <a:defRPr sz="2099">
                <a:solidFill>
                  <a:schemeClr val="bg1"/>
                </a:solidFill>
                <a:effectLst>
                  <a:outerShdw blurRad="38100" dist="38100" dir="2700000" algn="tl">
                    <a:srgbClr val="000000">
                      <a:alpha val="43137"/>
                    </a:srgbClr>
                  </a:outerShdw>
                </a:effectLst>
              </a:defRPr>
            </a:lvl2pPr>
            <a:lvl3pPr algn="ctr">
              <a:defRPr sz="2099">
                <a:solidFill>
                  <a:schemeClr val="bg1"/>
                </a:solidFill>
                <a:effectLst>
                  <a:outerShdw blurRad="38100" dist="38100" dir="2700000" algn="tl">
                    <a:srgbClr val="000000">
                      <a:alpha val="43137"/>
                    </a:srgbClr>
                  </a:outerShdw>
                </a:effectLst>
              </a:defRPr>
            </a:lvl3pPr>
            <a:lvl4pPr algn="ctr">
              <a:defRPr sz="2099">
                <a:solidFill>
                  <a:schemeClr val="bg1"/>
                </a:solidFill>
                <a:effectLst>
                  <a:outerShdw blurRad="38100" dist="38100" dir="2700000" algn="tl">
                    <a:srgbClr val="000000">
                      <a:alpha val="43137"/>
                    </a:srgbClr>
                  </a:outerShdw>
                </a:effectLst>
              </a:defRPr>
            </a:lvl4pPr>
            <a:lvl5pPr algn="ctr">
              <a:defRPr sz="2099">
                <a:solidFill>
                  <a:schemeClr val="bg1"/>
                </a:solidFill>
                <a:effectLst>
                  <a:outerShdw blurRad="38100" dist="38100" dir="2700000" algn="tl">
                    <a:srgbClr val="000000">
                      <a:alpha val="43137"/>
                    </a:srgbClr>
                  </a:outerShdw>
                </a:effectLst>
              </a:defRPr>
            </a:lvl5pPr>
          </a:lstStyle>
          <a:p>
            <a:pPr lvl="0"/>
            <a:r>
              <a:rPr lang="en-US" dirty="0"/>
              <a:t>Click to edit Master text styles</a:t>
            </a:r>
          </a:p>
        </p:txBody>
      </p:sp>
      <p:sp>
        <p:nvSpPr>
          <p:cNvPr id="11" name="Content Placeholder 2"/>
          <p:cNvSpPr>
            <a:spLocks noGrp="1"/>
          </p:cNvSpPr>
          <p:nvPr>
            <p:ph idx="1"/>
          </p:nvPr>
        </p:nvSpPr>
        <p:spPr>
          <a:xfrm>
            <a:off x="205581" y="919793"/>
            <a:ext cx="11780844" cy="2614240"/>
          </a:xfrm>
        </p:spPr>
        <p:txBody>
          <a:bodyPr vert="horz" lIns="91440" tIns="45720" rIns="91440" bIns="45720" rtlCol="0">
            <a:normAutofit/>
          </a:bodyPr>
          <a:lstStyle>
            <a:lvl1pPr>
              <a:defRPr lang="en-US" sz="2399" dirty="0" smtClean="0"/>
            </a:lvl1pPr>
            <a:lvl2pPr>
              <a:lnSpc>
                <a:spcPct val="90000"/>
              </a:lnSpc>
              <a:spcBef>
                <a:spcPts val="600"/>
              </a:spcBef>
              <a:defRPr lang="en-US" sz="2000" b="0" dirty="0" smtClean="0"/>
            </a:lvl2pPr>
            <a:lvl3pPr marL="457207" indent="0">
              <a:lnSpc>
                <a:spcPct val="90000"/>
              </a:lnSpc>
              <a:spcBef>
                <a:spcPts val="300"/>
              </a:spcBef>
              <a:defRPr lang="en-US" sz="1600" b="0"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spcBef>
                <a:spcPts val="0"/>
              </a:spcBef>
            </a:pPr>
            <a:r>
              <a:rPr lang="en-US" dirty="0"/>
              <a:t>Second level</a:t>
            </a:r>
          </a:p>
          <a:p>
            <a:pPr marL="628660" lvl="2" indent="-171453" algn="l" defTabSz="914415" rtl="0" eaLnBrk="1" latinLnBrk="0" hangingPunct="1">
              <a:lnSpc>
                <a:spcPct val="90000"/>
              </a:lnSpc>
              <a:spcBef>
                <a:spcPts val="300"/>
              </a:spcBef>
              <a:buFont typeface="Arial" pitchFamily="34" charset="0"/>
              <a:buNone/>
            </a:pPr>
            <a:r>
              <a:rPr lang="en-US" dirty="0"/>
              <a:t>Third level</a:t>
            </a:r>
          </a:p>
        </p:txBody>
      </p:sp>
      <p:sp>
        <p:nvSpPr>
          <p:cNvPr id="12" name="Content Placeholder 2"/>
          <p:cNvSpPr>
            <a:spLocks noGrp="1"/>
          </p:cNvSpPr>
          <p:nvPr>
            <p:ph sz="half" idx="15"/>
          </p:nvPr>
        </p:nvSpPr>
        <p:spPr>
          <a:xfrm>
            <a:off x="210071" y="4003589"/>
            <a:ext cx="5711364" cy="2210886"/>
          </a:xfrm>
        </p:spPr>
        <p:txBody>
          <a:bodyPr vert="horz" lIns="91440" tIns="45720" rIns="91440" bIns="45720" rtlCol="0">
            <a:normAutofit/>
          </a:bodyPr>
          <a:lstStyle>
            <a:lvl1pPr>
              <a:defRPr lang="en-US" sz="2399" dirty="0" smtClean="0"/>
            </a:lvl1pPr>
            <a:lvl2pPr>
              <a:lnSpc>
                <a:spcPct val="95000"/>
              </a:lnSpc>
              <a:spcBef>
                <a:spcPts val="600"/>
              </a:spcBef>
              <a:defRPr lang="en-US" sz="2000" b="1" dirty="0" smtClean="0"/>
            </a:lvl2pPr>
            <a:lvl3pPr>
              <a:spcBef>
                <a:spcPts val="600"/>
              </a:spcBef>
              <a:defRPr lang="en-US" b="0" dirty="0" smtClean="0"/>
            </a:lvl3pPr>
            <a:lvl4pPr>
              <a:spcBef>
                <a:spcPts val="300"/>
              </a:spcBef>
              <a:defRPr lang="en-US" b="0" dirty="0" smtClean="0"/>
            </a:lvl4pPr>
            <a:lvl5pPr>
              <a:spcBef>
                <a:spcPts val="300"/>
              </a:spcBef>
              <a:defRPr lang="en-US" b="0" dirty="0"/>
            </a:lvl5pPr>
          </a:lstStyle>
          <a:p>
            <a:pPr lvl="0"/>
            <a:r>
              <a:rPr lang="en-US" dirty="0"/>
              <a:t>Click to edit Master text</a:t>
            </a:r>
          </a:p>
          <a:p>
            <a:pPr lvl="1">
              <a:spcBef>
                <a:spcPts val="0"/>
              </a:spcBef>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6262260" y="4020088"/>
            <a:ext cx="5681133" cy="2222697"/>
          </a:xfrm>
        </p:spPr>
        <p:txBody>
          <a:bodyPr vert="horz" lIns="91440" tIns="45720" rIns="91440" bIns="45720" rtlCol="0">
            <a:normAutofit/>
          </a:bodyPr>
          <a:lstStyle>
            <a:lvl1pPr>
              <a:defRPr lang="en-US" sz="2399" smtClean="0"/>
            </a:lvl1pPr>
            <a:lvl2pPr marL="231779" indent="0">
              <a:spcBef>
                <a:spcPts val="600"/>
              </a:spcBef>
              <a:defRPr lang="en-US" sz="2000" b="1" kern="1200" dirty="0" smtClean="0">
                <a:solidFill>
                  <a:schemeClr val="tx1"/>
                </a:solidFill>
                <a:latin typeface="Arial" pitchFamily="34" charset="0"/>
                <a:ea typeface="+mn-ea"/>
                <a:cs typeface="Arial" pitchFamily="34" charset="0"/>
              </a:defRPr>
            </a:lvl2pPr>
            <a:lvl3pPr>
              <a:spcBef>
                <a:spcPts val="600"/>
              </a:spcBef>
              <a:defRPr lang="en-US" b="0" smtClean="0"/>
            </a:lvl3pPr>
            <a:lvl4pPr marL="688986" indent="0" algn="l" defTabSz="914415" rtl="0" eaLnBrk="1" latinLnBrk="0" hangingPunct="1">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914415" indent="0" algn="l" defTabSz="914415" rtl="0" eaLnBrk="1" latinLnBrk="0" hangingPunct="1">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stStyle>
          <a:p>
            <a:pPr lvl="0"/>
            <a:r>
              <a:rPr lang="en-US" dirty="0"/>
              <a:t>Click to edit Master text</a:t>
            </a:r>
          </a:p>
          <a:p>
            <a:pPr marL="398470" lvl="1" indent="-166690" algn="l" defTabSz="914415" rtl="0" eaLnBrk="1" latinLnBrk="0" hangingPunct="1">
              <a:lnSpc>
                <a:spcPct val="95000"/>
              </a:lnSpc>
              <a:spcBef>
                <a:spcPts val="0"/>
              </a:spcBef>
              <a:buFont typeface="Arial" pitchFamily="34" charset="0"/>
              <a:buNone/>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4" name="Rectangle 13"/>
          <p:cNvSpPr/>
          <p:nvPr userDrawn="1"/>
        </p:nvSpPr>
        <p:spPr>
          <a:xfrm>
            <a:off x="6272189" y="3604097"/>
            <a:ext cx="5714332"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5" name="Rectangle 14"/>
          <p:cNvSpPr/>
          <p:nvPr userDrawn="1"/>
        </p:nvSpPr>
        <p:spPr>
          <a:xfrm>
            <a:off x="216529" y="3604097"/>
            <a:ext cx="5738284"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6" name="Text Placeholder 2"/>
          <p:cNvSpPr>
            <a:spLocks noGrp="1"/>
          </p:cNvSpPr>
          <p:nvPr>
            <p:ph type="body" idx="16"/>
          </p:nvPr>
        </p:nvSpPr>
        <p:spPr>
          <a:xfrm>
            <a:off x="205440" y="3607523"/>
            <a:ext cx="5742517" cy="315661"/>
          </a:xfrm>
        </p:spPr>
        <p:txBody>
          <a:bodyPr anchor="ctr">
            <a:noAutofit/>
          </a:bodyPr>
          <a:lstStyle>
            <a:lvl1pPr marL="0" indent="0" algn="ctr">
              <a:buNone/>
              <a:defRPr sz="1800" b="1"/>
            </a:lvl1pPr>
            <a:lvl2pPr marL="457207" indent="0">
              <a:buNone/>
              <a:defRPr sz="2000" b="1"/>
            </a:lvl2pPr>
            <a:lvl3pPr marL="914415" indent="0">
              <a:buNone/>
              <a:defRPr sz="1800" b="1"/>
            </a:lvl3pPr>
            <a:lvl4pPr marL="1371622" indent="0">
              <a:buNone/>
              <a:defRPr sz="1600" b="1"/>
            </a:lvl4pPr>
            <a:lvl5pPr marL="1828831" indent="0">
              <a:buNone/>
              <a:defRPr sz="1600" b="1"/>
            </a:lvl5pPr>
            <a:lvl6pPr marL="2286038" indent="0">
              <a:buNone/>
              <a:defRPr sz="1600" b="1"/>
            </a:lvl6pPr>
            <a:lvl7pPr marL="2743246" indent="0">
              <a:buNone/>
              <a:defRPr sz="1600" b="1"/>
            </a:lvl7pPr>
            <a:lvl8pPr marL="3200453" indent="0">
              <a:buNone/>
              <a:defRPr sz="1600" b="1"/>
            </a:lvl8pPr>
            <a:lvl9pPr marL="3657661" indent="0">
              <a:buNone/>
              <a:defRPr sz="1600" b="1"/>
            </a:lvl9pPr>
          </a:lstStyle>
          <a:p>
            <a:pPr lvl="0"/>
            <a:r>
              <a:rPr lang="en-US" dirty="0"/>
              <a:t>Click to edit Master text styles</a:t>
            </a:r>
          </a:p>
        </p:txBody>
      </p:sp>
      <p:sp>
        <p:nvSpPr>
          <p:cNvPr id="17" name="Text Placeholder 4"/>
          <p:cNvSpPr>
            <a:spLocks noGrp="1"/>
          </p:cNvSpPr>
          <p:nvPr>
            <p:ph type="body" sz="quarter" idx="3"/>
          </p:nvPr>
        </p:nvSpPr>
        <p:spPr>
          <a:xfrm>
            <a:off x="6270740" y="3607523"/>
            <a:ext cx="5727033" cy="315661"/>
          </a:xfrm>
        </p:spPr>
        <p:txBody>
          <a:bodyPr vert="horz" lIns="91440" tIns="45720" rIns="91440" bIns="45720" rtlCol="0" anchor="ctr">
            <a:noAutofit/>
          </a:bodyPr>
          <a:lstStyle>
            <a:lvl1pPr>
              <a:defRPr lang="en-US" sz="1800" dirty="0" smtClean="0"/>
            </a:lvl1pPr>
          </a:lstStyle>
          <a:p>
            <a:pPr marL="0" lvl="0" indent="0" algn="ctr"/>
            <a:r>
              <a:rPr lang="en-US" dirty="0"/>
              <a:t>Click to edit Master text styles</a:t>
            </a:r>
          </a:p>
        </p:txBody>
      </p:sp>
      <p:sp>
        <p:nvSpPr>
          <p:cNvPr id="18" name="Title Placeholder 1"/>
          <p:cNvSpPr>
            <a:spLocks noGrp="1"/>
          </p:cNvSpPr>
          <p:nvPr>
            <p:ph type="title"/>
          </p:nvPr>
        </p:nvSpPr>
        <p:spPr>
          <a:xfrm>
            <a:off x="210849" y="296536"/>
            <a:ext cx="8687087" cy="536378"/>
          </a:xfrm>
          <a:prstGeom prst="rect">
            <a:avLst/>
          </a:prstGeom>
        </p:spPr>
        <p:txBody>
          <a:bodyPr vert="horz" lIns="0" tIns="0" rIns="0" bIns="0" rtlCol="0" anchor="ctr" anchorCtr="0">
            <a:normAutofit/>
          </a:bodyPr>
          <a:lstStyle/>
          <a:p>
            <a:r>
              <a:rPr lang="en-US" dirty="0"/>
              <a:t>Click to edit Master title style</a:t>
            </a:r>
          </a:p>
        </p:txBody>
      </p:sp>
    </p:spTree>
    <p:extLst>
      <p:ext uri="{BB962C8B-B14F-4D97-AF65-F5344CB8AC3E}">
        <p14:creationId xmlns:p14="http://schemas.microsoft.com/office/powerpoint/2010/main" val="328901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2-VERT_2-Hdrs">
    <p:spTree>
      <p:nvGrpSpPr>
        <p:cNvPr id="1" name=""/>
        <p:cNvGrpSpPr/>
        <p:nvPr/>
      </p:nvGrpSpPr>
      <p:grpSpPr>
        <a:xfrm>
          <a:off x="0" y="0"/>
          <a:ext cx="0" cy="0"/>
          <a:chOff x="0" y="0"/>
          <a:chExt cx="0" cy="0"/>
        </a:xfrm>
      </p:grpSpPr>
      <p:sp>
        <p:nvSpPr>
          <p:cNvPr id="18" name="Text Placeholder 4"/>
          <p:cNvSpPr>
            <a:spLocks noGrp="1"/>
          </p:cNvSpPr>
          <p:nvPr>
            <p:ph type="body" sz="quarter" idx="3"/>
          </p:nvPr>
        </p:nvSpPr>
        <p:spPr>
          <a:xfrm>
            <a:off x="6243178" y="93871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 name="Title 1"/>
          <p:cNvSpPr>
            <a:spLocks noGrp="1"/>
          </p:cNvSpPr>
          <p:nvPr>
            <p:ph type="title"/>
          </p:nvPr>
        </p:nvSpPr>
        <p:spPr>
          <a:xfrm>
            <a:off x="207666"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71" y="1245425"/>
            <a:ext cx="5711364" cy="4969050"/>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pPr>
              <a:defRPr/>
            </a:pPr>
            <a:fld id="{E855780E-3866-46CD-9270-CC3A93C6A43B}" type="slidenum">
              <a:rPr lang="en-US" smtClean="0">
                <a:solidFill>
                  <a:srgbClr val="262626"/>
                </a:solidFill>
              </a:rPr>
              <a:pPr>
                <a:defRPr/>
              </a:pPr>
              <a:t>‹Nº›</a:t>
            </a:fld>
            <a:endParaRPr lang="en-US" dirty="0">
              <a:solidFill>
                <a:srgbClr val="262626"/>
              </a:solidFill>
            </a:endParaRPr>
          </a:p>
        </p:txBody>
      </p:sp>
      <p:sp>
        <p:nvSpPr>
          <p:cNvPr id="5" name="Footer Placeholder 4"/>
          <p:cNvSpPr>
            <a:spLocks noGrp="1"/>
          </p:cNvSpPr>
          <p:nvPr>
            <p:ph type="ftr" sz="quarter" idx="11"/>
          </p:nvPr>
        </p:nvSpPr>
        <p:spPr>
          <a:xfrm>
            <a:off x="188203" y="6605103"/>
            <a:ext cx="5287116" cy="228600"/>
          </a:xfrm>
          <a:prstGeom prst="rect">
            <a:avLst/>
          </a:prstGeom>
        </p:spPr>
        <p:txBody>
          <a:bodyPr/>
          <a:lstStyle/>
          <a:p>
            <a:pPr>
              <a:defRPr/>
            </a:pPr>
            <a:endParaRPr lang="en-US" sz="1800">
              <a:solidFill>
                <a:srgbClr val="262626"/>
              </a:solidFill>
            </a:endParaRPr>
          </a:p>
        </p:txBody>
      </p:sp>
      <p:sp>
        <p:nvSpPr>
          <p:cNvPr id="17" name="Text Placeholder 2"/>
          <p:cNvSpPr>
            <a:spLocks noGrp="1"/>
          </p:cNvSpPr>
          <p:nvPr>
            <p:ph type="body" idx="14"/>
          </p:nvPr>
        </p:nvSpPr>
        <p:spPr>
          <a:xfrm>
            <a:off x="196423" y="930011"/>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198"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121" y="6241137"/>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spcBef>
                <a:spcPts val="0"/>
              </a:spcBef>
              <a:defRPr lang="en-US" sz="2099"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93641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Content">
    <p:spTree>
      <p:nvGrpSpPr>
        <p:cNvPr id="1" name=""/>
        <p:cNvGrpSpPr/>
        <p:nvPr/>
      </p:nvGrpSpPr>
      <p:grpSpPr>
        <a:xfrm>
          <a:off x="0" y="0"/>
          <a:ext cx="0" cy="0"/>
          <a:chOff x="0" y="0"/>
          <a:chExt cx="0" cy="0"/>
        </a:xfrm>
      </p:grpSpPr>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8" name="Title 7"/>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3" name="Text Placeholder 2"/>
          <p:cNvSpPr>
            <a:spLocks noGrp="1"/>
          </p:cNvSpPr>
          <p:nvPr>
            <p:ph idx="1" hasCustomPrompt="1"/>
          </p:nvPr>
        </p:nvSpPr>
        <p:spPr>
          <a:xfrm>
            <a:off x="216557" y="920941"/>
            <a:ext cx="11742843" cy="5324284"/>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a:lvl3pPr>
            <a:lvl4pPr marL="746125" marR="0" indent="-106363" algn="l" defTabSz="914400" rtl="0" eaLnBrk="1" fontAlgn="auto" latinLnBrk="0" hangingPunct="1">
              <a:lnSpc>
                <a:spcPct val="90000"/>
              </a:lnSpc>
              <a:spcBef>
                <a:spcPts val="200"/>
              </a:spcBef>
              <a:spcAft>
                <a:spcPts val="0"/>
              </a:spcAft>
              <a:buClrTx/>
              <a:buSzTx/>
              <a:buFont typeface="Arial" pitchFamily="34" charset="0"/>
              <a:buNone/>
              <a:tabLst/>
              <a:defRPr/>
            </a:lvl4pPr>
            <a:lvl5pPr marL="1031875" marR="0" indent="-117475" algn="l" defTabSz="914400" rtl="0" eaLnBrk="1" fontAlgn="auto" latinLnBrk="0" hangingPunct="1">
              <a:lnSpc>
                <a:spcPct val="90000"/>
              </a:lnSpc>
              <a:spcBef>
                <a:spcPts val="200"/>
              </a:spcBef>
              <a:spcAft>
                <a:spcPts val="0"/>
              </a:spcAft>
              <a:buClrTx/>
              <a:buSzTx/>
              <a:buFont typeface="Arial" pitchFamily="34" charset="0"/>
              <a:buNone/>
              <a:tabLst/>
              <a:defRPr/>
            </a:lvl5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262626"/>
                </a:solidFill>
                <a:effectLst/>
                <a:uLnTx/>
                <a:uFillTx/>
                <a:latin typeface="Arial" pitchFamily="34" charset="0"/>
                <a:ea typeface="+mn-ea"/>
                <a:cs typeface="Arial" pitchFamily="34" charset="0"/>
              </a:rPr>
              <a:t>Click to edit Master text styles</a:t>
            </a:r>
          </a:p>
          <a:p>
            <a:pPr marL="285750" marR="0" lvl="1" indent="-103188"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Second level</a:t>
            </a:r>
          </a:p>
          <a:p>
            <a:pPr marL="511175" marR="0" lvl="2" indent="-146050"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1800" b="0" i="1" u="none" strike="noStrike" kern="1200" cap="none" spc="0" normalizeH="0" baseline="0" noProof="0" dirty="0">
                <a:ln>
                  <a:noFill/>
                </a:ln>
                <a:solidFill>
                  <a:srgbClr val="262626"/>
                </a:solidFill>
                <a:effectLst/>
                <a:uLnTx/>
                <a:uFillTx/>
                <a:latin typeface="Arial" pitchFamily="34" charset="0"/>
                <a:ea typeface="+mn-ea"/>
                <a:cs typeface="Arial" pitchFamily="34" charset="0"/>
              </a:rPr>
              <a:t>Third level</a:t>
            </a:r>
          </a:p>
          <a:p>
            <a:pPr marL="746125" marR="0" lvl="3" indent="-106363"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Fourth level</a:t>
            </a:r>
          </a:p>
          <a:p>
            <a:pPr marL="1031875" marR="0" lvl="4" indent="-117475"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Fifth level</a:t>
            </a:r>
          </a:p>
        </p:txBody>
      </p:sp>
      <p:sp>
        <p:nvSpPr>
          <p:cNvPr id="14" name="Slide Number Placeholder 5">
            <a:extLst>
              <a:ext uri="{FF2B5EF4-FFF2-40B4-BE49-F238E27FC236}">
                <a16:creationId xmlns:a16="http://schemas.microsoft.com/office/drawing/2014/main" id="{4A530C6A-2A46-40C8-9B4C-5C03B356643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‹Nº›</a:t>
            </a:fld>
            <a:endParaRPr lang="en-US" dirty="0"/>
          </a:p>
        </p:txBody>
      </p:sp>
    </p:spTree>
    <p:extLst>
      <p:ext uri="{BB962C8B-B14F-4D97-AF65-F5344CB8AC3E}">
        <p14:creationId xmlns:p14="http://schemas.microsoft.com/office/powerpoint/2010/main" val="4192251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a:xfrm>
            <a:off x="11152221" y="6608507"/>
            <a:ext cx="829056" cy="228600"/>
          </a:xfrm>
        </p:spPr>
        <p:txBody>
          <a:bodyPr/>
          <a:lstStyle/>
          <a:p>
            <a:fld id="{E855780E-3866-46CD-9270-CC3A93C6A43B}" type="slidenum">
              <a:rPr lang="en-US" smtClean="0"/>
              <a:pPr/>
              <a:t>‹Nº›</a:t>
            </a:fld>
            <a:endParaRPr lang="en-US" dirty="0"/>
          </a:p>
        </p:txBody>
      </p:sp>
      <p:cxnSp>
        <p:nvCxnSpPr>
          <p:cNvPr id="6" name="Straight Connector 5"/>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8012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 No Takeawa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‹Nº›</a:t>
            </a:fld>
            <a:endParaRPr lang="en-US" dirty="0"/>
          </a:p>
        </p:txBody>
      </p:sp>
    </p:spTree>
    <p:extLst>
      <p:ext uri="{BB962C8B-B14F-4D97-AF65-F5344CB8AC3E}">
        <p14:creationId xmlns:p14="http://schemas.microsoft.com/office/powerpoint/2010/main" val="239344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3">
    <p:spTree>
      <p:nvGrpSpPr>
        <p:cNvPr id="1" name=""/>
        <p:cNvGrpSpPr/>
        <p:nvPr/>
      </p:nvGrpSpPr>
      <p:grpSpPr>
        <a:xfrm>
          <a:off x="0" y="0"/>
          <a:ext cx="0" cy="0"/>
          <a:chOff x="0" y="0"/>
          <a:chExt cx="0" cy="0"/>
        </a:xfrm>
      </p:grpSpPr>
      <p:pic>
        <p:nvPicPr>
          <p:cNvPr id="3074" name="Picture 2" descr="C:\Users\rgjaege\Documents\!Next\Junk\Gray.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5"/>
          <p:cNvSpPr>
            <a:spLocks noGrp="1"/>
          </p:cNvSpPr>
          <p:nvPr>
            <p:ph type="pic" sz="quarter" idx="14"/>
          </p:nvPr>
        </p:nvSpPr>
        <p:spPr>
          <a:xfrm>
            <a:off x="0" y="303214"/>
            <a:ext cx="12192000" cy="3248025"/>
          </a:xfrm>
          <a:solidFill>
            <a:schemeClr val="bg1"/>
          </a:solidFill>
        </p:spPr>
        <p:txBody>
          <a:bodyPr/>
          <a:lstStyle/>
          <a:p>
            <a:endParaRPr lang="en-US"/>
          </a:p>
        </p:txBody>
      </p:sp>
      <p:sp>
        <p:nvSpPr>
          <p:cNvPr id="2" name="Title 1"/>
          <p:cNvSpPr>
            <a:spLocks noGrp="1"/>
          </p:cNvSpPr>
          <p:nvPr>
            <p:ph type="ctrTitle"/>
          </p:nvPr>
        </p:nvSpPr>
        <p:spPr>
          <a:xfrm>
            <a:off x="3742490" y="4716583"/>
            <a:ext cx="7405749" cy="966399"/>
          </a:xfrm>
          <a:noFill/>
        </p:spPr>
        <p:txBody>
          <a:bodyPr wrap="square" rtlCol="0" anchor="t" anchorCtr="0">
            <a:normAutofit/>
          </a:bodyPr>
          <a:lstStyle>
            <a:lvl1pPr>
              <a:defRPr lang="en-US" sz="2800" dirty="0">
                <a:solidFill>
                  <a:schemeClr val="tx1"/>
                </a:solidFill>
                <a:effectLst/>
                <a:latin typeface="+mj-lt"/>
                <a:ea typeface="+mn-ea"/>
                <a:cs typeface="+mn-cs"/>
              </a:defRPr>
            </a:lvl1pPr>
          </a:lstStyle>
          <a:p>
            <a:pPr marL="0" lvl="0"/>
            <a:r>
              <a:rPr lang="en-US" dirty="0"/>
              <a:t>Click to edit Master title style</a:t>
            </a:r>
          </a:p>
        </p:txBody>
      </p:sp>
      <p:sp>
        <p:nvSpPr>
          <p:cNvPr id="3" name="Subtitle 2"/>
          <p:cNvSpPr>
            <a:spLocks noGrp="1"/>
          </p:cNvSpPr>
          <p:nvPr>
            <p:ph type="subTitle" idx="1"/>
          </p:nvPr>
        </p:nvSpPr>
        <p:spPr>
          <a:xfrm>
            <a:off x="3754465" y="5725104"/>
            <a:ext cx="7446120" cy="686925"/>
          </a:xfrm>
          <a:noFill/>
        </p:spPr>
        <p:txBody>
          <a:bodyPr wrap="square" lIns="0" tIns="0" rIns="0" bIns="0" rtlCol="0">
            <a:normAutofit/>
          </a:bodyPr>
          <a:lstStyle>
            <a:lvl1pPr>
              <a:lnSpc>
                <a:spcPct val="150000"/>
              </a:lnSpc>
              <a:spcBef>
                <a:spcPts val="0"/>
              </a:spcBef>
              <a:defRPr lang="en-US" sz="1800" dirty="0">
                <a:latin typeface="+mn-lt"/>
                <a:cs typeface="+mn-cs"/>
              </a:defRPr>
            </a:lvl1pPr>
          </a:lstStyle>
          <a:p>
            <a:pPr marL="0" lvl="0">
              <a:spcAft>
                <a:spcPts val="0"/>
              </a:spcAft>
            </a:pPr>
            <a:r>
              <a:rPr lang="en-US" dirty="0"/>
              <a:t>Click to edit Master subtitle style</a:t>
            </a:r>
          </a:p>
        </p:txBody>
      </p:sp>
      <p:sp>
        <p:nvSpPr>
          <p:cNvPr id="11" name="Text Placeholder 10"/>
          <p:cNvSpPr>
            <a:spLocks noGrp="1"/>
          </p:cNvSpPr>
          <p:nvPr>
            <p:ph type="body" sz="quarter" idx="13" hasCustomPrompt="1"/>
          </p:nvPr>
        </p:nvSpPr>
        <p:spPr>
          <a:xfrm>
            <a:off x="3750673" y="4498948"/>
            <a:ext cx="6096313" cy="184666"/>
          </a:xfrm>
          <a:noFill/>
        </p:spPr>
        <p:txBody>
          <a:bodyPr wrap="square" lIns="0" tIns="0" rIns="0" bIns="0" rtlCol="0">
            <a:normAutofit/>
          </a:bodyPr>
          <a:lstStyle>
            <a:lvl1pPr>
              <a:defRPr lang="en-US" sz="1200" dirty="0" smtClean="0">
                <a:latin typeface="+mn-lt"/>
                <a:cs typeface="+mn-cs"/>
              </a:defRPr>
            </a:lvl1pPr>
          </a:lstStyle>
          <a:p>
            <a:pPr marL="0" lvl="0"/>
            <a:r>
              <a:rPr lang="en-US" dirty="0"/>
              <a:t>CLICK TO EDIT MASTER TEXT STYLES</a:t>
            </a:r>
          </a:p>
        </p:txBody>
      </p:sp>
      <p:pic>
        <p:nvPicPr>
          <p:cNvPr id="9" name="Picture 8">
            <a:extLst>
              <a:ext uri="{FF2B5EF4-FFF2-40B4-BE49-F238E27FC236}">
                <a16:creationId xmlns:a16="http://schemas.microsoft.com/office/drawing/2014/main" id="{FA8A5E83-31AD-45E5-80AF-AEB60A7D0D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17352" y="3950121"/>
            <a:ext cx="4321373" cy="410331"/>
          </a:xfrm>
          <a:prstGeom prst="rect">
            <a:avLst/>
          </a:prstGeom>
        </p:spPr>
      </p:pic>
    </p:spTree>
    <p:extLst>
      <p:ext uri="{BB962C8B-B14F-4D97-AF65-F5344CB8AC3E}">
        <p14:creationId xmlns:p14="http://schemas.microsoft.com/office/powerpoint/2010/main" val="141251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Content_Horz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25"/>
          </p:nvPr>
        </p:nvSpPr>
        <p:spPr>
          <a:xfrm>
            <a:off x="205318" y="3678246"/>
            <a:ext cx="11781365" cy="2394964"/>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74596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Content_Horz_2-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6" name="Text Placeholder 8"/>
          <p:cNvSpPr>
            <a:spLocks noGrp="1"/>
          </p:cNvSpPr>
          <p:nvPr>
            <p:ph type="body" sz="quarter" idx="26"/>
          </p:nvPr>
        </p:nvSpPr>
        <p:spPr>
          <a:xfrm>
            <a:off x="204655" y="3618986"/>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2"/>
          </p:nvPr>
        </p:nvSpPr>
        <p:spPr>
          <a:xfrm>
            <a:off x="205318" y="1304925"/>
            <a:ext cx="11781365" cy="23145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5"/>
          </p:nvPr>
        </p:nvSpPr>
        <p:spPr>
          <a:xfrm>
            <a:off x="205318" y="3996644"/>
            <a:ext cx="11781365" cy="2213657"/>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61371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Content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0" name="Content Placeholder 3"/>
          <p:cNvSpPr>
            <a:spLocks noGrp="1"/>
          </p:cNvSpPr>
          <p:nvPr>
            <p:ph sz="half" idx="19"/>
          </p:nvPr>
        </p:nvSpPr>
        <p:spPr>
          <a:xfrm>
            <a:off x="205318" y="3680242"/>
            <a:ext cx="5742516"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0"/>
          </p:nvPr>
        </p:nvSpPr>
        <p:spPr>
          <a:xfrm>
            <a:off x="6261288" y="3680242"/>
            <a:ext cx="5725397" cy="2448381"/>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8168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All_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Title 3"/>
          <p:cNvSpPr>
            <a:spLocks noGrp="1"/>
          </p:cNvSpPr>
          <p:nvPr>
            <p:ph type="title"/>
          </p:nvPr>
        </p:nvSpPr>
        <p:spPr>
          <a:xfrm>
            <a:off x="207664" y="288223"/>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1313305"/>
            <a:ext cx="11781365" cy="2216433"/>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4" name="Straight Connector 13"/>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081396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2-Content_2-Hdrs_Low">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0942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3"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7"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8684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VERT_2-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5"/>
            <a:ext cx="5711364" cy="4969050"/>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‹Nº›</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01492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VERT(small)_2-Hdrs">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318" y="1267565"/>
            <a:ext cx="5742516"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sp>
        <p:nvSpPr>
          <p:cNvPr id="6" name="Slide Number Placeholder 5"/>
          <p:cNvSpPr>
            <a:spLocks noGrp="1"/>
          </p:cNvSpPr>
          <p:nvPr>
            <p:ph type="sldNum" sz="quarter" idx="12"/>
          </p:nvPr>
        </p:nvSpPr>
        <p:spPr/>
        <p:txBody>
          <a:bodyPr/>
          <a:lstStyle/>
          <a:p>
            <a:fld id="{E855780E-3866-46CD-9270-CC3A93C6A43B}" type="slidenum">
              <a:rPr lang="en-US" smtClean="0"/>
              <a:pPr/>
              <a:t>‹Nº›</a:t>
            </a:fld>
            <a:endParaRPr lang="en-US" dirty="0"/>
          </a:p>
        </p:txBody>
      </p:sp>
      <p:sp>
        <p:nvSpPr>
          <p:cNvPr id="8" name="Title 7"/>
          <p:cNvSpPr>
            <a:spLocks noGrp="1"/>
          </p:cNvSpPr>
          <p:nvPr>
            <p:ph type="title"/>
          </p:nvPr>
        </p:nvSpPr>
        <p:spPr>
          <a:xfrm>
            <a:off x="207664" y="294239"/>
            <a:ext cx="11767768" cy="536378"/>
          </a:xfrm>
        </p:spPr>
        <p:txBody>
          <a:bodyPr/>
          <a:lstStyle>
            <a:lvl1pPr>
              <a:defRPr>
                <a:effectLst>
                  <a:outerShdw blurRad="38100" dist="38100" dir="2700000" algn="tl">
                    <a:srgbClr val="000000">
                      <a:alpha val="43137"/>
                    </a:srgbClr>
                  </a:outerShdw>
                </a:effectLst>
              </a:defRPr>
            </a:lvl1pPr>
          </a:lstStyle>
          <a:p>
            <a:r>
              <a:rPr lang="en-US" dirty="0"/>
              <a:t>Click to edit Master title style</a:t>
            </a:r>
          </a:p>
        </p:txBody>
      </p:sp>
      <p:sp>
        <p:nvSpPr>
          <p:cNvPr id="18" name="Content Placeholder 2"/>
          <p:cNvSpPr>
            <a:spLocks noGrp="1"/>
          </p:cNvSpPr>
          <p:nvPr>
            <p:ph idx="31"/>
          </p:nvPr>
        </p:nvSpPr>
        <p:spPr>
          <a:xfrm>
            <a:off x="6262550" y="1267565"/>
            <a:ext cx="5724135" cy="4932246"/>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4"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2"/>
          <p:cNvSpPr>
            <a:spLocks noGrp="1"/>
          </p:cNvSpPr>
          <p:nvPr>
            <p:ph type="body" idx="32"/>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04535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VERT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8" name="Slide Number Placeholder 7"/>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11" name="Content Placeholder 2"/>
          <p:cNvSpPr>
            <a:spLocks noGrp="1"/>
          </p:cNvSpPr>
          <p:nvPr>
            <p:ph sz="half" idx="1"/>
          </p:nvPr>
        </p:nvSpPr>
        <p:spPr>
          <a:xfrm>
            <a:off x="210069" y="925811"/>
            <a:ext cx="5711364" cy="552114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half" idx="2"/>
          </p:nvPr>
        </p:nvSpPr>
        <p:spPr>
          <a:xfrm>
            <a:off x="6262260" y="927330"/>
            <a:ext cx="5681133" cy="5527939"/>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26417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VERT_2-Hdrs_2-T-away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69" y="1245426"/>
            <a:ext cx="5711364" cy="4936295"/>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51176" y="1246910"/>
            <a:ext cx="5681133" cy="4921133"/>
          </a:xfrm>
        </p:spPr>
        <p:txBody>
          <a:bodyPr vert="horz" lIns="91440" tIns="45720" rIns="91440" bIns="45720" rtlCol="0">
            <a:normAutofit/>
          </a:bodyPr>
          <a:lstStyle>
            <a:lvl1pPr>
              <a:defRPr lang="en-US" sz="2000" dirty="0" smtClean="0"/>
            </a:lvl1pPr>
            <a:lvl2pPr>
              <a:defRPr lang="en-US" sz="1800" dirty="0" smtClean="0"/>
            </a:lvl2pPr>
            <a:lvl3pPr>
              <a:defRPr lang="en-US" sz="1600" dirty="0" smtClean="0"/>
            </a:lvl3pPr>
            <a:lvl4pPr>
              <a:defRPr lang="en-US" sz="1200" dirty="0" smtClean="0"/>
            </a:lvl4pPr>
            <a:lvl5pPr>
              <a:defRPr lang="en-US" sz="1200" dirty="0"/>
            </a:lvl5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14" name="Text Placeholder 3"/>
          <p:cNvSpPr>
            <a:spLocks noGrp="1"/>
          </p:cNvSpPr>
          <p:nvPr>
            <p:ph type="body" sz="quarter" idx="13"/>
          </p:nvPr>
        </p:nvSpPr>
        <p:spPr>
          <a:xfrm>
            <a:off x="199503" y="6240890"/>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9" name="Text Placeholder 3"/>
          <p:cNvSpPr>
            <a:spLocks noGrp="1"/>
          </p:cNvSpPr>
          <p:nvPr>
            <p:ph type="body" sz="quarter" idx="15"/>
          </p:nvPr>
        </p:nvSpPr>
        <p:spPr>
          <a:xfrm>
            <a:off x="6266139" y="6235343"/>
            <a:ext cx="573024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2100" kern="1000" dirty="0" smtClean="0">
                <a:effectLst>
                  <a:outerShdw blurRad="38100" dist="38100" dir="2700000" algn="tl">
                    <a:srgbClr val="000000">
                      <a:alpha val="43137"/>
                    </a:srgbClr>
                  </a:outerShdw>
                </a:effectLst>
              </a:defRPr>
            </a:lvl1pPr>
          </a:lstStyle>
          <a:p>
            <a:pPr marL="0" lvl="0" algn="ctr"/>
            <a:r>
              <a:rPr lang="en-US" dirty="0"/>
              <a:t>Click to edit Master text styles</a:t>
            </a:r>
          </a:p>
        </p:txBody>
      </p:sp>
      <p:sp>
        <p:nvSpPr>
          <p:cNvPr id="11"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2"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215174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1_2-Hdrs_top">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205319" y="3675098"/>
            <a:ext cx="11770112" cy="2419004"/>
          </a:xfrm>
        </p:spPr>
        <p:txBody>
          <a:bodyPr vert="horz" lIns="91440" tIns="45720" rIns="91440" bIns="45720" rtlCol="0">
            <a:normAutofit/>
          </a:bodyPr>
          <a:lstStyle>
            <a:lvl1pPr>
              <a:defRPr lang="en-US" sz="1800" dirty="0" smtClean="0"/>
            </a:lvl1pPr>
            <a:lvl2pPr>
              <a:defRPr lang="en-US" sz="1600" dirty="0" smtClean="0"/>
            </a:lvl2pPr>
            <a:lvl3pPr>
              <a:defRPr sz="1400"/>
            </a:lvl3pPr>
          </a:lstStyle>
          <a:p>
            <a:pPr lvl="0"/>
            <a:r>
              <a:rPr lang="en-US" dirty="0"/>
              <a:t>Click to edit Master text styles</a:t>
            </a:r>
          </a:p>
          <a:p>
            <a:pPr lvl="1"/>
            <a:r>
              <a:rPr lang="en-US" dirty="0"/>
              <a:t>Second level</a:t>
            </a:r>
          </a:p>
          <a:p>
            <a:pPr lvl="2"/>
            <a:r>
              <a:rPr lang="en-US" dirty="0"/>
              <a:t>Third level</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9" name="Content Placeholder 3"/>
          <p:cNvSpPr>
            <a:spLocks noGrp="1"/>
          </p:cNvSpPr>
          <p:nvPr>
            <p:ph sz="half" idx="19"/>
          </p:nvPr>
        </p:nvSpPr>
        <p:spPr>
          <a:xfrm>
            <a:off x="6261288"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20"/>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8"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0"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66091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Content">
    <p:spTree>
      <p:nvGrpSpPr>
        <p:cNvPr id="1" name=""/>
        <p:cNvGrpSpPr/>
        <p:nvPr/>
      </p:nvGrpSpPr>
      <p:grpSpPr>
        <a:xfrm>
          <a:off x="0" y="0"/>
          <a:ext cx="0" cy="0"/>
          <a:chOff x="0" y="0"/>
          <a:chExt cx="0" cy="0"/>
        </a:xfrm>
      </p:grpSpPr>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8" name="Title 7"/>
          <p:cNvSpPr>
            <a:spLocks noGrp="1"/>
          </p:cNvSpPr>
          <p:nvPr>
            <p:ph type="title"/>
          </p:nvPr>
        </p:nvSpPr>
        <p:spPr>
          <a:xfrm>
            <a:off x="207664"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3" name="Text Placeholder 2"/>
          <p:cNvSpPr>
            <a:spLocks noGrp="1"/>
          </p:cNvSpPr>
          <p:nvPr>
            <p:ph idx="1" hasCustomPrompt="1"/>
          </p:nvPr>
        </p:nvSpPr>
        <p:spPr>
          <a:xfrm>
            <a:off x="216557" y="920941"/>
            <a:ext cx="11742843" cy="5324284"/>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a:lvl3pPr>
            <a:lvl4pPr marL="746125" marR="0" indent="-106363" algn="l" defTabSz="914400" rtl="0" eaLnBrk="1" fontAlgn="auto" latinLnBrk="0" hangingPunct="1">
              <a:lnSpc>
                <a:spcPct val="90000"/>
              </a:lnSpc>
              <a:spcBef>
                <a:spcPts val="200"/>
              </a:spcBef>
              <a:spcAft>
                <a:spcPts val="0"/>
              </a:spcAft>
              <a:buClrTx/>
              <a:buSzTx/>
              <a:buFont typeface="Arial" pitchFamily="34" charset="0"/>
              <a:buNone/>
              <a:tabLst/>
              <a:defRPr/>
            </a:lvl4pPr>
            <a:lvl5pPr marL="1031875" marR="0" indent="-117475" algn="l" defTabSz="914400" rtl="0" eaLnBrk="1" fontAlgn="auto" latinLnBrk="0" hangingPunct="1">
              <a:lnSpc>
                <a:spcPct val="90000"/>
              </a:lnSpc>
              <a:spcBef>
                <a:spcPts val="200"/>
              </a:spcBef>
              <a:spcAft>
                <a:spcPts val="0"/>
              </a:spcAft>
              <a:buClrTx/>
              <a:buSzTx/>
              <a:buFont typeface="Arial" pitchFamily="34" charset="0"/>
              <a:buNone/>
              <a:tabLst/>
              <a:defRPr/>
            </a:lvl5pPr>
          </a:lstStyle>
          <a:p>
            <a:pPr marL="0" marR="0" lvl="0" indent="0" algn="l" defTabSz="914400" rtl="0" eaLnBrk="1" fontAlgn="auto" latinLnBrk="0" hangingPunct="1">
              <a:lnSpc>
                <a:spcPct val="100000"/>
              </a:lnSpc>
              <a:spcBef>
                <a:spcPts val="120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262626"/>
                </a:solidFill>
                <a:effectLst/>
                <a:uLnTx/>
                <a:uFillTx/>
                <a:latin typeface="Arial" pitchFamily="34" charset="0"/>
                <a:ea typeface="+mn-ea"/>
                <a:cs typeface="Arial" pitchFamily="34" charset="0"/>
              </a:rPr>
              <a:t>Click to edit Master text styles</a:t>
            </a:r>
          </a:p>
          <a:p>
            <a:pPr marL="285750" marR="0" lvl="1" indent="-103188"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Second level</a:t>
            </a:r>
          </a:p>
          <a:p>
            <a:pPr marL="511175" marR="0" lvl="2" indent="-146050" algn="l" defTabSz="914400" rtl="0" eaLnBrk="1" fontAlgn="auto" latinLnBrk="0" hangingPunct="1">
              <a:lnSpc>
                <a:spcPct val="90000"/>
              </a:lnSpc>
              <a:spcBef>
                <a:spcPts val="400"/>
              </a:spcBef>
              <a:spcAft>
                <a:spcPts val="0"/>
              </a:spcAft>
              <a:buClrTx/>
              <a:buSzTx/>
              <a:buFont typeface="Arial" pitchFamily="34" charset="0"/>
              <a:buNone/>
              <a:tabLst/>
              <a:defRPr/>
            </a:pPr>
            <a:r>
              <a:rPr kumimoji="0" lang="en-US" sz="1800" b="0" i="1" u="none" strike="noStrike" kern="1200" cap="none" spc="0" normalizeH="0" baseline="0" noProof="0" dirty="0">
                <a:ln>
                  <a:noFill/>
                </a:ln>
                <a:solidFill>
                  <a:srgbClr val="262626"/>
                </a:solidFill>
                <a:effectLst/>
                <a:uLnTx/>
                <a:uFillTx/>
                <a:latin typeface="Arial" pitchFamily="34" charset="0"/>
                <a:ea typeface="+mn-ea"/>
                <a:cs typeface="Arial" pitchFamily="34" charset="0"/>
              </a:rPr>
              <a:t>Third level</a:t>
            </a:r>
          </a:p>
          <a:p>
            <a:pPr marL="746125" marR="0" lvl="3" indent="-106363"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Fourth level</a:t>
            </a:r>
          </a:p>
          <a:p>
            <a:pPr marL="1031875" marR="0" lvl="4" indent="-117475" algn="l" defTabSz="914400" rtl="0" eaLnBrk="1" fontAlgn="auto" latinLnBrk="0" hangingPunct="1">
              <a:lnSpc>
                <a:spcPct val="90000"/>
              </a:lnSpc>
              <a:spcBef>
                <a:spcPts val="2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srgbClr val="262626"/>
                </a:solidFill>
                <a:effectLst/>
                <a:uLnTx/>
                <a:uFillTx/>
                <a:latin typeface="Arial" pitchFamily="34" charset="0"/>
                <a:ea typeface="+mn-ea"/>
                <a:cs typeface="Arial" pitchFamily="34" charset="0"/>
              </a:rPr>
              <a:t>Fifth level</a:t>
            </a:r>
          </a:p>
        </p:txBody>
      </p:sp>
      <p:sp>
        <p:nvSpPr>
          <p:cNvPr id="14" name="Slide Number Placeholder 5">
            <a:extLst>
              <a:ext uri="{FF2B5EF4-FFF2-40B4-BE49-F238E27FC236}">
                <a16:creationId xmlns:a16="http://schemas.microsoft.com/office/drawing/2014/main" id="{4A530C6A-2A46-40C8-9B4C-5C03B356643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‹Nº›</a:t>
            </a:fld>
            <a:endParaRPr lang="en-US" dirty="0"/>
          </a:p>
        </p:txBody>
      </p:sp>
      <p:sp>
        <p:nvSpPr>
          <p:cNvPr id="15" name="Footer Placeholder 3">
            <a:extLst>
              <a:ext uri="{FF2B5EF4-FFF2-40B4-BE49-F238E27FC236}">
                <a16:creationId xmlns:a16="http://schemas.microsoft.com/office/drawing/2014/main" id="{41356BDF-404D-4E99-8B09-048C3F8CF939}"/>
              </a:ext>
            </a:extLst>
          </p:cNvPr>
          <p:cNvSpPr>
            <a:spLocks noGrp="1"/>
          </p:cNvSpPr>
          <p:nvPr>
            <p:ph type="ftr" sz="quarter" idx="3"/>
          </p:nvPr>
        </p:nvSpPr>
        <p:spPr>
          <a:xfrm>
            <a:off x="786314" y="6601151"/>
            <a:ext cx="4367175" cy="228600"/>
          </a:xfrm>
          <a:prstGeom prst="rect">
            <a:avLst/>
          </a:prstGeom>
        </p:spPr>
        <p:txBody>
          <a:bodyPr vert="horz" lIns="0" tIns="0" rIns="0" bIns="0" rtlCol="0" anchor="ctr" anchorCtr="0"/>
          <a:lstStyle>
            <a:lvl1pPr marL="0" algn="l" defTabSz="914400" rtl="0" eaLnBrk="1" latinLnBrk="0" hangingPunct="1">
              <a:defRPr lang="en-US" sz="900" b="0" kern="1200" dirty="0">
                <a:solidFill>
                  <a:schemeClr val="tx1"/>
                </a:solidFill>
                <a:latin typeface="+mn-lt"/>
                <a:ea typeface="+mn-ea"/>
                <a:cs typeface="+mn-cs"/>
              </a:defRPr>
            </a:lvl1pPr>
          </a:lstStyle>
          <a:p>
            <a:r>
              <a:rPr lang="en-US"/>
              <a:t>BOD Jan 2018</a:t>
            </a:r>
            <a:endParaRPr lang="en-US" dirty="0"/>
          </a:p>
        </p:txBody>
      </p:sp>
    </p:spTree>
    <p:extLst>
      <p:ext uri="{BB962C8B-B14F-4D97-AF65-F5344CB8AC3E}">
        <p14:creationId xmlns:p14="http://schemas.microsoft.com/office/powerpoint/2010/main" val="6586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1_0-Hdrs">
    <p:spTree>
      <p:nvGrpSpPr>
        <p:cNvPr id="1" name=""/>
        <p:cNvGrpSpPr/>
        <p:nvPr/>
      </p:nvGrpSpPr>
      <p:grpSpPr>
        <a:xfrm>
          <a:off x="0" y="0"/>
          <a:ext cx="0" cy="0"/>
          <a:chOff x="0" y="0"/>
          <a:chExt cx="0" cy="0"/>
        </a:xfrm>
      </p:grpSpPr>
      <p:sp>
        <p:nvSpPr>
          <p:cNvPr id="2" name="Title 1"/>
          <p:cNvSpPr>
            <a:spLocks noGrp="1"/>
          </p:cNvSpPr>
          <p:nvPr>
            <p:ph type="title"/>
          </p:nvPr>
        </p:nvSpPr>
        <p:spPr>
          <a:xfrm>
            <a:off x="207664" y="294239"/>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27"/>
          </p:nvPr>
        </p:nvSpPr>
        <p:spPr>
          <a:xfrm>
            <a:off x="205318" y="3754556"/>
            <a:ext cx="11788975" cy="2427169"/>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8"/>
          </p:nvPr>
        </p:nvSpPr>
        <p:spPr>
          <a:xfrm>
            <a:off x="6261288" y="942975"/>
            <a:ext cx="5725397" cy="2654300"/>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3"/>
          <p:cNvSpPr>
            <a:spLocks noGrp="1"/>
          </p:cNvSpPr>
          <p:nvPr>
            <p:ph type="body" sz="quarter" idx="29"/>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7882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Quad_2-Hdr_top / 0-Hdrs_low">
    <p:spTree>
      <p:nvGrpSpPr>
        <p:cNvPr id="1" name=""/>
        <p:cNvGrpSpPr/>
        <p:nvPr/>
      </p:nvGrpSpPr>
      <p:grpSpPr>
        <a:xfrm>
          <a:off x="0" y="0"/>
          <a:ext cx="0" cy="0"/>
          <a:chOff x="0" y="0"/>
          <a:chExt cx="0" cy="0"/>
        </a:xfrm>
      </p:grpSpPr>
      <p:sp>
        <p:nvSpPr>
          <p:cNvPr id="2" name="Title 1"/>
          <p:cNvSpPr>
            <a:spLocks noGrp="1"/>
          </p:cNvSpPr>
          <p:nvPr>
            <p:ph type="title"/>
          </p:nvPr>
        </p:nvSpPr>
        <p:spPr>
          <a:xfrm>
            <a:off x="207664" y="288223"/>
            <a:ext cx="11770553" cy="536378"/>
          </a:xfrm>
        </p:spPr>
        <p:txBody>
          <a:bodyPr/>
          <a:lstStyle>
            <a:lvl1pPr>
              <a:defRPr/>
            </a:lvl1pPr>
          </a:lstStyle>
          <a:p>
            <a:r>
              <a:rPr lang="en-US"/>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25"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6"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3" name="Straight Connector 1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17"/>
          </p:nvPr>
        </p:nvSpPr>
        <p:spPr>
          <a:xfrm>
            <a:off x="205318" y="1308101"/>
            <a:ext cx="5742516" cy="2289174"/>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18"/>
          </p:nvPr>
        </p:nvSpPr>
        <p:spPr>
          <a:xfrm>
            <a:off x="6239120" y="1308101"/>
            <a:ext cx="5725397" cy="228917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19"/>
          </p:nvPr>
        </p:nvSpPr>
        <p:spPr>
          <a:xfrm>
            <a:off x="205318" y="3697406"/>
            <a:ext cx="5742516"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20"/>
          </p:nvPr>
        </p:nvSpPr>
        <p:spPr>
          <a:xfrm>
            <a:off x="6239120" y="3697406"/>
            <a:ext cx="5725397" cy="252051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Text Placeholder 3"/>
          <p:cNvSpPr>
            <a:spLocks noGrp="1"/>
          </p:cNvSpPr>
          <p:nvPr>
            <p:ph type="body" sz="quarter" idx="21"/>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92362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Quad_4-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32" name="Text Placeholder 4"/>
          <p:cNvSpPr>
            <a:spLocks noGrp="1"/>
          </p:cNvSpPr>
          <p:nvPr>
            <p:ph type="body" sz="quarter" idx="3"/>
          </p:nvPr>
        </p:nvSpPr>
        <p:spPr>
          <a:xfrm>
            <a:off x="6243176" y="93015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37" name="Text Placeholder 2"/>
          <p:cNvSpPr>
            <a:spLocks noGrp="1"/>
          </p:cNvSpPr>
          <p:nvPr>
            <p:ph type="body" idx="14"/>
          </p:nvPr>
        </p:nvSpPr>
        <p:spPr>
          <a:xfrm>
            <a:off x="196423" y="929764"/>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3"/>
          <p:cNvSpPr>
            <a:spLocks noGrp="1"/>
          </p:cNvSpPr>
          <p:nvPr>
            <p:ph sz="half" idx="17"/>
          </p:nvPr>
        </p:nvSpPr>
        <p:spPr>
          <a:xfrm>
            <a:off x="205318" y="1274849"/>
            <a:ext cx="5742516" cy="2289174"/>
          </a:xfrm>
        </p:spPr>
        <p:txBody>
          <a:bodyPr vert="horz" lIns="91440" tIns="45720" rIns="91440" bIns="45720" rtlCol="0">
            <a:normAutofit/>
          </a:bodyPr>
          <a:lstStyle>
            <a:lvl1pPr>
              <a:lnSpc>
                <a:spcPct val="90000"/>
              </a:lnSpc>
              <a:spcBef>
                <a:spcPts val="400"/>
              </a:spcBef>
              <a:spcAft>
                <a:spcPts val="0"/>
              </a:spcAft>
              <a:defRPr lang="en-US" sz="1600" dirty="0" smtClean="0"/>
            </a:lvl1pPr>
            <a:lvl2pPr marL="344488" indent="-117475">
              <a:lnSpc>
                <a:spcPct val="90000"/>
              </a:lnSpc>
              <a:spcBef>
                <a:spcPts val="400"/>
              </a:spcBef>
              <a:spcAft>
                <a:spcPts val="0"/>
              </a:spcAft>
              <a:defRPr lang="en-US" sz="1400" dirty="0" smtClean="0"/>
            </a:lvl2pPr>
            <a:lvl3pPr marL="457200" indent="-109728">
              <a:lnSpc>
                <a:spcPct val="90000"/>
              </a:lnSpc>
              <a:spcBef>
                <a:spcPts val="400"/>
              </a:spcBef>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18" name="Content Placeholder 3"/>
          <p:cNvSpPr>
            <a:spLocks noGrp="1"/>
          </p:cNvSpPr>
          <p:nvPr>
            <p:ph sz="half" idx="18"/>
          </p:nvPr>
        </p:nvSpPr>
        <p:spPr>
          <a:xfrm>
            <a:off x="6250204" y="1274849"/>
            <a:ext cx="5725397" cy="2289174"/>
          </a:xfrm>
        </p:spPr>
        <p:txBody>
          <a:bodyPr vert="horz" lIns="91440" tIns="45720" rIns="91440" bIns="45720" rtlCol="0">
            <a:normAutofit/>
          </a:bodyPr>
          <a:lstStyle>
            <a:lvl1pPr>
              <a:lnSpc>
                <a:spcPct val="90000"/>
              </a:lnSpc>
              <a:spcBef>
                <a:spcPts val="400"/>
              </a:spcBef>
              <a:defRPr lang="en-US" sz="1600" dirty="0" smtClean="0"/>
            </a:lvl1pPr>
            <a:lvl2pPr marL="344488" indent="-115888">
              <a:lnSpc>
                <a:spcPct val="90000"/>
              </a:lnSpc>
              <a:spcBef>
                <a:spcPts val="400"/>
              </a:spcBef>
              <a:defRPr lang="en-US" sz="1400" b="0" kern="1200" dirty="0" smtClean="0">
                <a:solidFill>
                  <a:schemeClr val="tx1"/>
                </a:solidFill>
                <a:latin typeface="Arial" pitchFamily="34" charset="0"/>
                <a:ea typeface="+mn-ea"/>
                <a:cs typeface="Arial" pitchFamily="34" charset="0"/>
              </a:defRPr>
            </a:lvl2pPr>
            <a:lvl3pPr marL="347472" indent="0">
              <a:lnSpc>
                <a:spcPct val="90000"/>
              </a:lnSpc>
              <a:spcBef>
                <a:spcPts val="400"/>
              </a:spcBef>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0" algn="l" defTabSz="914400" rtl="0" eaLnBrk="1" latinLnBrk="0" hangingPunct="1">
              <a:lnSpc>
                <a:spcPct val="90000"/>
              </a:lnSpc>
              <a:spcBef>
                <a:spcPts val="400"/>
              </a:spcBef>
              <a:spcAft>
                <a:spcPts val="0"/>
              </a:spcAft>
              <a:buFont typeface="Arial" pitchFamily="34" charset="0"/>
              <a:buNone/>
            </a:pPr>
            <a:r>
              <a:rPr lang="en-US" dirty="0"/>
              <a:t>Second level</a:t>
            </a:r>
          </a:p>
          <a:p>
            <a:pPr marL="457200" lvl="2" indent="-109728" algn="l" defTabSz="914400" rtl="0" eaLnBrk="1" latinLnBrk="0" hangingPunct="1">
              <a:lnSpc>
                <a:spcPct val="90000"/>
              </a:lnSpc>
              <a:spcBef>
                <a:spcPts val="400"/>
              </a:spcBef>
              <a:spcAft>
                <a:spcPts val="0"/>
              </a:spcAft>
              <a:buFont typeface="Arial" pitchFamily="34" charset="0"/>
              <a:buNone/>
            </a:pPr>
            <a:r>
              <a:rPr lang="en-US" dirty="0"/>
              <a:t>Third level</a:t>
            </a:r>
          </a:p>
        </p:txBody>
      </p:sp>
      <p:sp>
        <p:nvSpPr>
          <p:cNvPr id="19" name="Content Placeholder 3"/>
          <p:cNvSpPr>
            <a:spLocks noGrp="1"/>
          </p:cNvSpPr>
          <p:nvPr>
            <p:ph sz="half" idx="19" hasCustomPrompt="1"/>
          </p:nvPr>
        </p:nvSpPr>
        <p:spPr>
          <a:xfrm>
            <a:off x="205318" y="3968954"/>
            <a:ext cx="5742516" cy="2239034"/>
          </a:xfrm>
        </p:spPr>
        <p:txBody>
          <a:bodyPr vert="horz" lIns="91440" tIns="45720" rIns="91440" bIns="45720" rtlCol="0">
            <a:normAutofit/>
          </a:bodyPr>
          <a:lstStyle>
            <a:lvl1pPr marL="0" marR="0" indent="0" algn="l" defTabSz="914400" rtl="0" eaLnBrk="1" fontAlgn="auto" latinLnBrk="0" hangingPunct="1">
              <a:lnSpc>
                <a:spcPct val="100000"/>
              </a:lnSpc>
              <a:spcBef>
                <a:spcPts val="1200"/>
              </a:spcBef>
              <a:spcAft>
                <a:spcPts val="0"/>
              </a:spcAft>
              <a:buClrTx/>
              <a:buSzTx/>
              <a:buFont typeface="Arial" pitchFamily="34" charset="0"/>
              <a:buNone/>
              <a:tabLst/>
              <a:defRPr lang="en-US" sz="1600" dirty="0" smtClean="0"/>
            </a:lvl1pPr>
            <a:lvl2pPr marL="285750" marR="0" indent="-103188" algn="l" defTabSz="914400" rtl="0" eaLnBrk="1" fontAlgn="auto" latinLnBrk="0" hangingPunct="1">
              <a:lnSpc>
                <a:spcPct val="90000"/>
              </a:lnSpc>
              <a:spcBef>
                <a:spcPts val="400"/>
              </a:spcBef>
              <a:spcAft>
                <a:spcPts val="0"/>
              </a:spcAft>
              <a:buClrTx/>
              <a:buSzTx/>
              <a:buFont typeface="Arial" pitchFamily="34" charset="0"/>
              <a:buNone/>
              <a:tabLst/>
              <a:defRPr lang="en-US" sz="1400" b="0" kern="1200" dirty="0" smtClean="0">
                <a:solidFill>
                  <a:schemeClr val="tx1"/>
                </a:solidFill>
                <a:latin typeface="Arial" pitchFamily="34" charset="0"/>
                <a:ea typeface="+mn-ea"/>
                <a:cs typeface="Arial" pitchFamily="34" charset="0"/>
              </a:defRPr>
            </a:lvl2pPr>
            <a:lvl3pPr marL="511175" marR="0" indent="-146050" algn="l" defTabSz="914400" rtl="0" eaLnBrk="1" fontAlgn="auto" latinLnBrk="0" hangingPunct="1">
              <a:lnSpc>
                <a:spcPct val="90000"/>
              </a:lnSpc>
              <a:spcBef>
                <a:spcPts val="400"/>
              </a:spcBef>
              <a:spcAft>
                <a:spcPts val="0"/>
              </a:spcAft>
              <a:buClrTx/>
              <a:buSzTx/>
              <a:buFont typeface="Arial" pitchFamily="34" charset="0"/>
              <a:buNone/>
              <a:tabLst/>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hasCustomPrompt="1"/>
          </p:nvPr>
        </p:nvSpPr>
        <p:spPr>
          <a:xfrm>
            <a:off x="6261288" y="3968954"/>
            <a:ext cx="5725397" cy="2239034"/>
          </a:xfrm>
        </p:spPr>
        <p:txBody>
          <a:bodyPr vert="horz" lIns="91440" tIns="45720" rIns="91440" bIns="45720" rtlCol="0">
            <a:normAutofit/>
          </a:bodyPr>
          <a:lstStyle>
            <a:lvl1pPr>
              <a:defRPr lang="en-US" sz="1600" dirty="0" smtClean="0"/>
            </a:lvl1pPr>
            <a:lvl2pPr marL="344488" indent="-115888" algn="l" defTabSz="914400" rtl="0" eaLnBrk="1" latinLnBrk="0" hangingPunct="1">
              <a:lnSpc>
                <a:spcPct val="90000"/>
              </a:lnSpc>
              <a:spcBef>
                <a:spcPts val="400"/>
              </a:spcBef>
              <a:spcAft>
                <a:spcPts val="0"/>
              </a:spcAft>
              <a:buFont typeface="Arial" pitchFamily="34" charset="0"/>
              <a:buNone/>
              <a:defRPr lang="en-US" sz="1400" b="0" kern="1200" dirty="0" smtClean="0">
                <a:solidFill>
                  <a:schemeClr val="tx1"/>
                </a:solidFill>
                <a:latin typeface="Arial" pitchFamily="34" charset="0"/>
                <a:ea typeface="+mn-ea"/>
                <a:cs typeface="Arial" pitchFamily="34" charset="0"/>
              </a:defRPr>
            </a:lvl2pPr>
            <a:lvl3pPr marL="457200" indent="-109728" algn="l" defTabSz="914400" rtl="0" eaLnBrk="1" latinLnBrk="0" hangingPunct="1">
              <a:lnSpc>
                <a:spcPct val="90000"/>
              </a:lnSpc>
              <a:spcBef>
                <a:spcPts val="400"/>
              </a:spcBef>
              <a:spcAft>
                <a:spcPts val="0"/>
              </a:spcAft>
              <a:buFont typeface="Arial" pitchFamily="34" charset="0"/>
              <a:buNone/>
              <a:defRPr lang="en-US" sz="12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
        <p:nvSpPr>
          <p:cNvPr id="17" name="Text Placeholder 4"/>
          <p:cNvSpPr>
            <a:spLocks noGrp="1"/>
          </p:cNvSpPr>
          <p:nvPr>
            <p:ph type="body" sz="quarter" idx="25"/>
          </p:nvPr>
        </p:nvSpPr>
        <p:spPr>
          <a:xfrm>
            <a:off x="6248664" y="3628094"/>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3"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Tree>
    <p:extLst>
      <p:ext uri="{BB962C8B-B14F-4D97-AF65-F5344CB8AC3E}">
        <p14:creationId xmlns:p14="http://schemas.microsoft.com/office/powerpoint/2010/main" val="375430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Quad_0-Hdrs">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17"/>
          </p:nvPr>
        </p:nvSpPr>
        <p:spPr>
          <a:xfrm>
            <a:off x="205318" y="942975"/>
            <a:ext cx="5742516" cy="2654300"/>
          </a:xfrm>
        </p:spPr>
        <p:txBody>
          <a:bodyPr vert="horz" lIns="91440" tIns="45720" rIns="91440" bIns="45720" rtlCol="0">
            <a:normAutofit/>
          </a:bodyPr>
          <a:lstStyle>
            <a:lvl1pPr>
              <a:defRPr lang="en-US" sz="1800" dirty="0" smtClean="0"/>
            </a:lvl1pPr>
            <a:lvl2pPr marL="228600" indent="-109728">
              <a:defRPr lang="en-US" sz="1600" dirty="0" smtClean="0"/>
            </a:lvl2pPr>
            <a:lvl3pPr marL="457200" indent="-109728">
              <a:defRPr sz="1400"/>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18"/>
          </p:nvPr>
        </p:nvSpPr>
        <p:spPr>
          <a:xfrm>
            <a:off x="6261288" y="942975"/>
            <a:ext cx="5725397" cy="265430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5" name="Content Placeholder 3"/>
          <p:cNvSpPr>
            <a:spLocks noGrp="1"/>
          </p:cNvSpPr>
          <p:nvPr>
            <p:ph sz="half" idx="19"/>
          </p:nvPr>
        </p:nvSpPr>
        <p:spPr>
          <a:xfrm>
            <a:off x="205318" y="3657600"/>
            <a:ext cx="5742516"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6" name="Content Placeholder 3"/>
          <p:cNvSpPr>
            <a:spLocks noGrp="1"/>
          </p:cNvSpPr>
          <p:nvPr>
            <p:ph sz="half" idx="20"/>
          </p:nvPr>
        </p:nvSpPr>
        <p:spPr>
          <a:xfrm>
            <a:off x="6261288" y="3657600"/>
            <a:ext cx="5725397" cy="2564590"/>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lgn="l">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60473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8" name="Content Placeholder 7"/>
          <p:cNvSpPr>
            <a:spLocks noGrp="1"/>
          </p:cNvSpPr>
          <p:nvPr>
            <p:ph sz="quarter" idx="30"/>
          </p:nvPr>
        </p:nvSpPr>
        <p:spPr>
          <a:xfrm>
            <a:off x="205318"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2" name="Content Placeholder 7"/>
          <p:cNvSpPr>
            <a:spLocks noGrp="1"/>
          </p:cNvSpPr>
          <p:nvPr>
            <p:ph sz="quarter" idx="31"/>
          </p:nvPr>
        </p:nvSpPr>
        <p:spPr>
          <a:xfrm>
            <a:off x="4188885"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3"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44" name="Text Placeholder 4"/>
          <p:cNvSpPr>
            <a:spLocks noGrp="1"/>
          </p:cNvSpPr>
          <p:nvPr>
            <p:ph type="body" sz="quarter" idx="25"/>
          </p:nvPr>
        </p:nvSpPr>
        <p:spPr>
          <a:xfrm>
            <a:off x="6248664" y="3636407"/>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45" name="Text Placeholder 2"/>
          <p:cNvSpPr>
            <a:spLocks noGrp="1"/>
          </p:cNvSpPr>
          <p:nvPr>
            <p:ph type="body" idx="26"/>
          </p:nvPr>
        </p:nvSpPr>
        <p:spPr>
          <a:xfrm>
            <a:off x="201911" y="3627705"/>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7" name="Straight Connector 16"/>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3"/>
          <p:cNvSpPr>
            <a:spLocks noGrp="1"/>
          </p:cNvSpPr>
          <p:nvPr>
            <p:ph sz="half" idx="19"/>
          </p:nvPr>
        </p:nvSpPr>
        <p:spPr>
          <a:xfrm>
            <a:off x="205318" y="4002206"/>
            <a:ext cx="5742516"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Content Placeholder 3"/>
          <p:cNvSpPr>
            <a:spLocks noGrp="1"/>
          </p:cNvSpPr>
          <p:nvPr>
            <p:ph sz="half" idx="20"/>
          </p:nvPr>
        </p:nvSpPr>
        <p:spPr>
          <a:xfrm>
            <a:off x="6261288" y="4002206"/>
            <a:ext cx="5725397"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3343117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1-All_Hdrs">
    <p:bg>
      <p:bgPr>
        <a:solidFill>
          <a:schemeClr val="bg1"/>
        </a:solidFill>
        <a:effectLst/>
      </p:bgPr>
    </p:bg>
    <p:spTree>
      <p:nvGrpSpPr>
        <p:cNvPr id="1" name=""/>
        <p:cNvGrpSpPr/>
        <p:nvPr/>
      </p:nvGrpSpPr>
      <p:grpSpPr>
        <a:xfrm>
          <a:off x="0" y="0"/>
          <a:ext cx="0" cy="0"/>
          <a:chOff x="0" y="0"/>
          <a:chExt cx="0" cy="0"/>
        </a:xfrm>
      </p:grpSpPr>
      <p:sp>
        <p:nvSpPr>
          <p:cNvPr id="25" name="Text Placeholder 2"/>
          <p:cNvSpPr>
            <a:spLocks noGrp="1"/>
          </p:cNvSpPr>
          <p:nvPr>
            <p:ph type="body" idx="17"/>
          </p:nvPr>
        </p:nvSpPr>
        <p:spPr>
          <a:xfrm>
            <a:off x="8202422"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23" name="Text Placeholder 2"/>
          <p:cNvSpPr>
            <a:spLocks noGrp="1"/>
          </p:cNvSpPr>
          <p:nvPr>
            <p:ph type="body" idx="16"/>
          </p:nvPr>
        </p:nvSpPr>
        <p:spPr>
          <a:xfrm>
            <a:off x="4207829" y="935039"/>
            <a:ext cx="3776345"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38" name="Content Placeholder 3"/>
          <p:cNvSpPr>
            <a:spLocks noGrp="1"/>
          </p:cNvSpPr>
          <p:nvPr>
            <p:ph sz="half" idx="27"/>
          </p:nvPr>
        </p:nvSpPr>
        <p:spPr>
          <a:xfrm>
            <a:off x="205318" y="4002206"/>
            <a:ext cx="11788975" cy="2239034"/>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205317" y="277337"/>
            <a:ext cx="11772900" cy="563562"/>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10" name="Slide Number Placeholder 9"/>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1" name="Text Placeholder 2"/>
          <p:cNvSpPr>
            <a:spLocks noGrp="1"/>
          </p:cNvSpPr>
          <p:nvPr>
            <p:ph type="body" idx="1"/>
          </p:nvPr>
        </p:nvSpPr>
        <p:spPr>
          <a:xfrm>
            <a:off x="205317" y="935039"/>
            <a:ext cx="3779520" cy="319087"/>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a:t>
            </a:r>
          </a:p>
        </p:txBody>
      </p:sp>
      <p:sp>
        <p:nvSpPr>
          <p:cNvPr id="45" name="Text Placeholder 2"/>
          <p:cNvSpPr>
            <a:spLocks noGrp="1"/>
          </p:cNvSpPr>
          <p:nvPr>
            <p:ph type="body" idx="26"/>
          </p:nvPr>
        </p:nvSpPr>
        <p:spPr>
          <a:xfrm>
            <a:off x="201911" y="3627705"/>
            <a:ext cx="1176377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5" name="Straight Connector 1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7"/>
          <p:cNvSpPr>
            <a:spLocks noGrp="1"/>
          </p:cNvSpPr>
          <p:nvPr>
            <p:ph sz="quarter" idx="30"/>
          </p:nvPr>
        </p:nvSpPr>
        <p:spPr>
          <a:xfrm>
            <a:off x="204656" y="1309021"/>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8" name="Content Placeholder 7"/>
          <p:cNvSpPr>
            <a:spLocks noGrp="1"/>
          </p:cNvSpPr>
          <p:nvPr>
            <p:ph sz="quarter" idx="31"/>
          </p:nvPr>
        </p:nvSpPr>
        <p:spPr>
          <a:xfrm>
            <a:off x="4188222" y="1313140"/>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9" name="Content Placeholder 7"/>
          <p:cNvSpPr>
            <a:spLocks noGrp="1"/>
          </p:cNvSpPr>
          <p:nvPr>
            <p:ph sz="quarter" idx="32"/>
          </p:nvPr>
        </p:nvSpPr>
        <p:spPr>
          <a:xfrm>
            <a:off x="8194150" y="1304902"/>
            <a:ext cx="3814233" cy="21621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20"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19993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 Left - 2 Right">
    <p:spTree>
      <p:nvGrpSpPr>
        <p:cNvPr id="1" name=""/>
        <p:cNvGrpSpPr/>
        <p:nvPr/>
      </p:nvGrpSpPr>
      <p:grpSpPr>
        <a:xfrm>
          <a:off x="0" y="0"/>
          <a:ext cx="0" cy="0"/>
          <a:chOff x="0" y="0"/>
          <a:chExt cx="0" cy="0"/>
        </a:xfrm>
      </p:grpSpPr>
      <p:sp>
        <p:nvSpPr>
          <p:cNvPr id="2" name="Title 1"/>
          <p:cNvSpPr>
            <a:spLocks noGrp="1"/>
          </p:cNvSpPr>
          <p:nvPr>
            <p:ph type="title"/>
          </p:nvPr>
        </p:nvSpPr>
        <p:spPr>
          <a:xfrm>
            <a:off x="202704"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5" name="Content Placeholder 3"/>
          <p:cNvSpPr>
            <a:spLocks noGrp="1"/>
          </p:cNvSpPr>
          <p:nvPr>
            <p:ph sz="half" idx="20"/>
          </p:nvPr>
        </p:nvSpPr>
        <p:spPr>
          <a:xfrm>
            <a:off x="205317" y="927999"/>
            <a:ext cx="7597563" cy="5219650"/>
          </a:xfrm>
        </p:spPr>
        <p:txBody>
          <a:bodyPr vert="horz" lIns="91440" tIns="45720" rIns="91440" bIns="45720" rtlCol="0">
            <a:normAutofit/>
          </a:bodyPr>
          <a:lstStyle>
            <a:lvl1pPr>
              <a:defRPr lang="en-US" sz="2400" dirty="0" smtClean="0"/>
            </a:lvl1pPr>
            <a:lvl2pPr>
              <a:defRPr lang="en-US" sz="2000" dirty="0" smtClean="0"/>
            </a:lvl2pPr>
          </a:lstStyle>
          <a:p>
            <a:pPr lvl="0"/>
            <a:r>
              <a:rPr lang="en-US" dirty="0"/>
              <a:t>Click to edit Master text styles</a:t>
            </a:r>
          </a:p>
          <a:p>
            <a:pPr lvl="1"/>
            <a:r>
              <a:rPr lang="en-US" dirty="0"/>
              <a:t>Second level</a:t>
            </a:r>
          </a:p>
          <a:p>
            <a:pPr lvl="2"/>
            <a:r>
              <a:rPr lang="en-US" dirty="0"/>
              <a:t>Third level</a:t>
            </a:r>
          </a:p>
        </p:txBody>
      </p:sp>
      <p:sp>
        <p:nvSpPr>
          <p:cNvPr id="6" name="Text Placeholder 4"/>
          <p:cNvSpPr>
            <a:spLocks noGrp="1"/>
          </p:cNvSpPr>
          <p:nvPr>
            <p:ph type="body" sz="quarter" idx="3"/>
          </p:nvPr>
        </p:nvSpPr>
        <p:spPr>
          <a:xfrm>
            <a:off x="7902499" y="3742416"/>
            <a:ext cx="4084184" cy="498238"/>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7" name="Text Placeholder 4"/>
          <p:cNvSpPr>
            <a:spLocks noGrp="1"/>
          </p:cNvSpPr>
          <p:nvPr>
            <p:ph type="body" sz="quarter" idx="18"/>
          </p:nvPr>
        </p:nvSpPr>
        <p:spPr>
          <a:xfrm>
            <a:off x="7902498" y="935038"/>
            <a:ext cx="4084185" cy="461500"/>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6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0" name="Content Placeholder 3"/>
          <p:cNvSpPr>
            <a:spLocks noGrp="1"/>
          </p:cNvSpPr>
          <p:nvPr>
            <p:ph sz="half" idx="21"/>
          </p:nvPr>
        </p:nvSpPr>
        <p:spPr>
          <a:xfrm>
            <a:off x="7902633" y="1408671"/>
            <a:ext cx="4084052" cy="2333111"/>
          </a:xfrm>
        </p:spPr>
        <p:txBody>
          <a:bodyPr vert="horz" lIns="91440" tIns="45720" rIns="91440" bIns="45720" rtlCol="0">
            <a:normAutofit/>
          </a:bodyPr>
          <a:lstStyle>
            <a:lvl1pPr>
              <a:defRPr lang="en-US" sz="1400" dirty="0" smtClean="0"/>
            </a:lvl1pPr>
            <a:lvl2pPr marL="228600" indent="-109728">
              <a:defRPr lang="en-US" sz="1200" dirty="0" smtClean="0"/>
            </a:lvl2pPr>
            <a:lvl3pPr marL="457200" indent="-109728">
              <a:defRPr sz="1100"/>
            </a:lvl3pPr>
          </a:lstStyle>
          <a:p>
            <a:pPr lvl="0"/>
            <a:r>
              <a:rPr lang="en-US" dirty="0"/>
              <a:t>Click to edit Master text styles</a:t>
            </a:r>
          </a:p>
          <a:p>
            <a:pPr lvl="1"/>
            <a:r>
              <a:rPr lang="en-US" dirty="0"/>
              <a:t>Second level</a:t>
            </a:r>
          </a:p>
          <a:p>
            <a:pPr lvl="2"/>
            <a:r>
              <a:rPr lang="en-US" dirty="0"/>
              <a:t>Third level</a:t>
            </a:r>
          </a:p>
        </p:txBody>
      </p:sp>
      <p:sp>
        <p:nvSpPr>
          <p:cNvPr id="11" name="Content Placeholder 3"/>
          <p:cNvSpPr>
            <a:spLocks noGrp="1"/>
          </p:cNvSpPr>
          <p:nvPr>
            <p:ph sz="half" idx="23"/>
          </p:nvPr>
        </p:nvSpPr>
        <p:spPr>
          <a:xfrm>
            <a:off x="7902633" y="4263081"/>
            <a:ext cx="4084052" cy="1890584"/>
          </a:xfrm>
        </p:spPr>
        <p:txBody>
          <a:bodyPr vert="horz" lIns="91440" tIns="45720" rIns="91440" bIns="45720" rtlCol="0">
            <a:normAutofit/>
          </a:bodyPr>
          <a:lstStyle>
            <a:lvl1pPr>
              <a:defRPr lang="en-US" sz="1400" dirty="0" smtClean="0"/>
            </a:lvl1pPr>
            <a:lvl2pPr marL="118872" indent="0">
              <a:defRPr lang="en-US" sz="1200" b="0" kern="1200" dirty="0" smtClean="0">
                <a:solidFill>
                  <a:schemeClr val="tx1"/>
                </a:solidFill>
                <a:latin typeface="Arial" pitchFamily="34" charset="0"/>
                <a:ea typeface="+mn-ea"/>
                <a:cs typeface="Arial" pitchFamily="34" charset="0"/>
              </a:defRPr>
            </a:lvl2pPr>
            <a:lvl3pPr marL="347472" indent="0">
              <a:defRPr lang="en-US" sz="11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marL="228600" lvl="1" indent="-109728" algn="l" defTabSz="914400" rtl="0" eaLnBrk="1" latinLnBrk="0" hangingPunct="1">
              <a:lnSpc>
                <a:spcPct val="90000"/>
              </a:lnSpc>
              <a:spcBef>
                <a:spcPts val="600"/>
              </a:spcBef>
              <a:buFont typeface="Arial" pitchFamily="34" charset="0"/>
              <a:buNone/>
            </a:pPr>
            <a:r>
              <a:rPr lang="en-US" dirty="0"/>
              <a:t>Second level</a:t>
            </a:r>
          </a:p>
          <a:p>
            <a:pPr marL="457200" lvl="2" indent="-109728" algn="l" defTabSz="914400" rtl="0" eaLnBrk="1" latinLnBrk="0" hangingPunct="1">
              <a:lnSpc>
                <a:spcPct val="90000"/>
              </a:lnSpc>
              <a:spcBef>
                <a:spcPts val="300"/>
              </a:spcBef>
              <a:buFont typeface="Arial" pitchFamily="34" charset="0"/>
              <a:buNone/>
            </a:pPr>
            <a:r>
              <a:rPr lang="en-US" dirty="0"/>
              <a:t>Third level</a:t>
            </a:r>
          </a:p>
        </p:txBody>
      </p:sp>
      <p:cxnSp>
        <p:nvCxnSpPr>
          <p:cNvPr id="12" name="Straight Connector 11"/>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92069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855780E-3866-46CD-9270-CC3A93C6A43B}" type="slidenum">
              <a:rPr lang="en-US" smtClean="0">
                <a:solidFill>
                  <a:srgbClr val="262626"/>
                </a:solidFill>
              </a:rPr>
              <a:pPr>
                <a:defRPr/>
              </a:pPr>
              <a:t>‹Nº›</a:t>
            </a:fld>
            <a:endParaRPr lang="en-US" dirty="0">
              <a:solidFill>
                <a:srgbClr val="262626"/>
              </a:solidFill>
            </a:endParaRPr>
          </a:p>
        </p:txBody>
      </p:sp>
      <p:sp>
        <p:nvSpPr>
          <p:cNvPr id="9" name="Rectangle 8"/>
          <p:cNvSpPr/>
          <p:nvPr userDrawn="1"/>
        </p:nvSpPr>
        <p:spPr>
          <a:xfrm>
            <a:off x="-1198" y="6242785"/>
            <a:ext cx="12193321" cy="356155"/>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99" b="1" i="0" u="none" strike="noStrike" kern="10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mn-ea"/>
              <a:cs typeface="+mn-cs"/>
            </a:endParaRPr>
          </a:p>
        </p:txBody>
      </p:sp>
      <p:sp>
        <p:nvSpPr>
          <p:cNvPr id="4" name="Text Placeholder 3"/>
          <p:cNvSpPr>
            <a:spLocks noGrp="1"/>
          </p:cNvSpPr>
          <p:nvPr>
            <p:ph type="body" sz="quarter" idx="13"/>
          </p:nvPr>
        </p:nvSpPr>
        <p:spPr>
          <a:xfrm>
            <a:off x="121" y="6234787"/>
            <a:ext cx="12192000" cy="350837"/>
          </a:xfrm>
        </p:spPr>
        <p:txBody>
          <a:bodyPr wrap="none" lIns="0" tIns="0" rIns="0" bIns="0" anchor="ctr" anchorCtr="0">
            <a:normAutofit/>
          </a:bodyPr>
          <a:lstStyle>
            <a:lvl1pPr algn="ctr">
              <a:defRPr sz="2099">
                <a:solidFill>
                  <a:schemeClr val="bg1"/>
                </a:solidFill>
                <a:effectLst>
                  <a:outerShdw blurRad="38100" dist="38100" dir="2700000" algn="tl">
                    <a:srgbClr val="000000">
                      <a:alpha val="43137"/>
                    </a:srgbClr>
                  </a:outerShdw>
                </a:effectLst>
              </a:defRPr>
            </a:lvl1pPr>
            <a:lvl2pPr algn="ctr">
              <a:defRPr sz="2099">
                <a:solidFill>
                  <a:schemeClr val="bg1"/>
                </a:solidFill>
                <a:effectLst>
                  <a:outerShdw blurRad="38100" dist="38100" dir="2700000" algn="tl">
                    <a:srgbClr val="000000">
                      <a:alpha val="43137"/>
                    </a:srgbClr>
                  </a:outerShdw>
                </a:effectLst>
              </a:defRPr>
            </a:lvl2pPr>
            <a:lvl3pPr algn="ctr">
              <a:defRPr sz="2099">
                <a:solidFill>
                  <a:schemeClr val="bg1"/>
                </a:solidFill>
                <a:effectLst>
                  <a:outerShdw blurRad="38100" dist="38100" dir="2700000" algn="tl">
                    <a:srgbClr val="000000">
                      <a:alpha val="43137"/>
                    </a:srgbClr>
                  </a:outerShdw>
                </a:effectLst>
              </a:defRPr>
            </a:lvl3pPr>
            <a:lvl4pPr algn="ctr">
              <a:defRPr sz="2099">
                <a:solidFill>
                  <a:schemeClr val="bg1"/>
                </a:solidFill>
                <a:effectLst>
                  <a:outerShdw blurRad="38100" dist="38100" dir="2700000" algn="tl">
                    <a:srgbClr val="000000">
                      <a:alpha val="43137"/>
                    </a:srgbClr>
                  </a:outerShdw>
                </a:effectLst>
              </a:defRPr>
            </a:lvl4pPr>
            <a:lvl5pPr algn="ctr">
              <a:defRPr sz="2099">
                <a:solidFill>
                  <a:schemeClr val="bg1"/>
                </a:solidFill>
                <a:effectLst>
                  <a:outerShdw blurRad="38100" dist="38100" dir="2700000" algn="tl">
                    <a:srgbClr val="000000">
                      <a:alpha val="43137"/>
                    </a:srgbClr>
                  </a:outerShdw>
                </a:effectLst>
              </a:defRPr>
            </a:lvl5pPr>
          </a:lstStyle>
          <a:p>
            <a:pPr lvl="0"/>
            <a:r>
              <a:rPr lang="en-US" dirty="0"/>
              <a:t>Click to edit Master text styles</a:t>
            </a:r>
          </a:p>
        </p:txBody>
      </p:sp>
      <p:sp>
        <p:nvSpPr>
          <p:cNvPr id="11" name="Content Placeholder 2"/>
          <p:cNvSpPr>
            <a:spLocks noGrp="1"/>
          </p:cNvSpPr>
          <p:nvPr>
            <p:ph idx="1"/>
          </p:nvPr>
        </p:nvSpPr>
        <p:spPr>
          <a:xfrm>
            <a:off x="205581" y="919793"/>
            <a:ext cx="11780844" cy="2614240"/>
          </a:xfrm>
        </p:spPr>
        <p:txBody>
          <a:bodyPr vert="horz" lIns="91440" tIns="45720" rIns="91440" bIns="45720" rtlCol="0">
            <a:normAutofit/>
          </a:bodyPr>
          <a:lstStyle>
            <a:lvl1pPr>
              <a:defRPr lang="en-US" sz="2399" dirty="0" smtClean="0"/>
            </a:lvl1pPr>
            <a:lvl2pPr>
              <a:lnSpc>
                <a:spcPct val="90000"/>
              </a:lnSpc>
              <a:spcBef>
                <a:spcPts val="600"/>
              </a:spcBef>
              <a:defRPr lang="en-US" sz="2000" b="0" dirty="0" smtClean="0"/>
            </a:lvl2pPr>
            <a:lvl3pPr marL="457207" indent="0">
              <a:lnSpc>
                <a:spcPct val="90000"/>
              </a:lnSpc>
              <a:spcBef>
                <a:spcPts val="300"/>
              </a:spcBef>
              <a:defRPr lang="en-US" sz="1600" b="0"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spcBef>
                <a:spcPts val="0"/>
              </a:spcBef>
            </a:pPr>
            <a:r>
              <a:rPr lang="en-US" dirty="0"/>
              <a:t>Second level</a:t>
            </a:r>
          </a:p>
          <a:p>
            <a:pPr marL="628660" lvl="2" indent="-171453" algn="l" defTabSz="914415" rtl="0" eaLnBrk="1" latinLnBrk="0" hangingPunct="1">
              <a:lnSpc>
                <a:spcPct val="90000"/>
              </a:lnSpc>
              <a:spcBef>
                <a:spcPts val="300"/>
              </a:spcBef>
              <a:buFont typeface="Arial" pitchFamily="34" charset="0"/>
              <a:buNone/>
            </a:pPr>
            <a:r>
              <a:rPr lang="en-US" dirty="0"/>
              <a:t>Third level</a:t>
            </a:r>
          </a:p>
        </p:txBody>
      </p:sp>
      <p:sp>
        <p:nvSpPr>
          <p:cNvPr id="12" name="Content Placeholder 2"/>
          <p:cNvSpPr>
            <a:spLocks noGrp="1"/>
          </p:cNvSpPr>
          <p:nvPr>
            <p:ph sz="half" idx="15"/>
          </p:nvPr>
        </p:nvSpPr>
        <p:spPr>
          <a:xfrm>
            <a:off x="210071" y="4003589"/>
            <a:ext cx="5711364" cy="2210886"/>
          </a:xfrm>
        </p:spPr>
        <p:txBody>
          <a:bodyPr vert="horz" lIns="91440" tIns="45720" rIns="91440" bIns="45720" rtlCol="0">
            <a:normAutofit/>
          </a:bodyPr>
          <a:lstStyle>
            <a:lvl1pPr>
              <a:defRPr lang="en-US" sz="2399" dirty="0" smtClean="0"/>
            </a:lvl1pPr>
            <a:lvl2pPr>
              <a:lnSpc>
                <a:spcPct val="95000"/>
              </a:lnSpc>
              <a:spcBef>
                <a:spcPts val="600"/>
              </a:spcBef>
              <a:defRPr lang="en-US" sz="2000" b="1" dirty="0" smtClean="0"/>
            </a:lvl2pPr>
            <a:lvl3pPr>
              <a:spcBef>
                <a:spcPts val="600"/>
              </a:spcBef>
              <a:defRPr lang="en-US" b="0" dirty="0" smtClean="0"/>
            </a:lvl3pPr>
            <a:lvl4pPr>
              <a:spcBef>
                <a:spcPts val="300"/>
              </a:spcBef>
              <a:defRPr lang="en-US" b="0" dirty="0" smtClean="0"/>
            </a:lvl4pPr>
            <a:lvl5pPr>
              <a:spcBef>
                <a:spcPts val="300"/>
              </a:spcBef>
              <a:defRPr lang="en-US" b="0" dirty="0"/>
            </a:lvl5pPr>
          </a:lstStyle>
          <a:p>
            <a:pPr lvl="0"/>
            <a:r>
              <a:rPr lang="en-US" dirty="0"/>
              <a:t>Click to edit Master text</a:t>
            </a:r>
          </a:p>
          <a:p>
            <a:pPr lvl="1">
              <a:spcBef>
                <a:spcPts val="0"/>
              </a:spcBef>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6262260" y="4020088"/>
            <a:ext cx="5681133" cy="2222697"/>
          </a:xfrm>
        </p:spPr>
        <p:txBody>
          <a:bodyPr vert="horz" lIns="91440" tIns="45720" rIns="91440" bIns="45720" rtlCol="0">
            <a:normAutofit/>
          </a:bodyPr>
          <a:lstStyle>
            <a:lvl1pPr>
              <a:defRPr lang="en-US" sz="2399" smtClean="0"/>
            </a:lvl1pPr>
            <a:lvl2pPr marL="231779" indent="0">
              <a:spcBef>
                <a:spcPts val="600"/>
              </a:spcBef>
              <a:defRPr lang="en-US" sz="2000" b="1" kern="1200" dirty="0" smtClean="0">
                <a:solidFill>
                  <a:schemeClr val="tx1"/>
                </a:solidFill>
                <a:latin typeface="Arial" pitchFamily="34" charset="0"/>
                <a:ea typeface="+mn-ea"/>
                <a:cs typeface="Arial" pitchFamily="34" charset="0"/>
              </a:defRPr>
            </a:lvl2pPr>
            <a:lvl3pPr>
              <a:spcBef>
                <a:spcPts val="600"/>
              </a:spcBef>
              <a:defRPr lang="en-US" b="0" smtClean="0"/>
            </a:lvl3pPr>
            <a:lvl4pPr marL="688986" indent="0" algn="l" defTabSz="914415" rtl="0" eaLnBrk="1" latinLnBrk="0" hangingPunct="1">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914415" indent="0" algn="l" defTabSz="914415" rtl="0" eaLnBrk="1" latinLnBrk="0" hangingPunct="1">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stStyle>
          <a:p>
            <a:pPr lvl="0"/>
            <a:r>
              <a:rPr lang="en-US" dirty="0"/>
              <a:t>Click to edit Master text</a:t>
            </a:r>
          </a:p>
          <a:p>
            <a:pPr marL="398470" lvl="1" indent="-166690" algn="l" defTabSz="914415" rtl="0" eaLnBrk="1" latinLnBrk="0" hangingPunct="1">
              <a:lnSpc>
                <a:spcPct val="95000"/>
              </a:lnSpc>
              <a:spcBef>
                <a:spcPts val="0"/>
              </a:spcBef>
              <a:buFont typeface="Arial" pitchFamily="34" charset="0"/>
              <a:buNone/>
            </a:pPr>
            <a:r>
              <a:rPr lang="en-US" dirty="0"/>
              <a:t>Second level</a:t>
            </a:r>
          </a:p>
          <a:p>
            <a:pPr lvl="2">
              <a:spcBef>
                <a:spcPts val="0"/>
              </a:spcBef>
            </a:pPr>
            <a:r>
              <a:rPr lang="en-US" dirty="0"/>
              <a:t>Third level</a:t>
            </a:r>
          </a:p>
          <a:p>
            <a:pPr lvl="3"/>
            <a:r>
              <a:rPr lang="en-US" dirty="0"/>
              <a:t>Fourth level</a:t>
            </a:r>
          </a:p>
          <a:p>
            <a:pPr lvl="4"/>
            <a:r>
              <a:rPr lang="en-US" dirty="0"/>
              <a:t>Fifth level</a:t>
            </a:r>
          </a:p>
        </p:txBody>
      </p:sp>
      <p:sp>
        <p:nvSpPr>
          <p:cNvPr id="14" name="Rectangle 13"/>
          <p:cNvSpPr/>
          <p:nvPr userDrawn="1"/>
        </p:nvSpPr>
        <p:spPr>
          <a:xfrm>
            <a:off x="6272189" y="3604097"/>
            <a:ext cx="5714332"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5" name="Rectangle 14"/>
          <p:cNvSpPr/>
          <p:nvPr userDrawn="1"/>
        </p:nvSpPr>
        <p:spPr>
          <a:xfrm>
            <a:off x="216529" y="3604097"/>
            <a:ext cx="5738284" cy="310386"/>
          </a:xfrm>
          <a:prstGeom prst="rect">
            <a:avLst/>
          </a:prstGeom>
          <a:gradFill flip="none" rotWithShape="1">
            <a:gsLst>
              <a:gs pos="31000">
                <a:srgbClr val="F5F5F6"/>
              </a:gs>
              <a:gs pos="17000">
                <a:srgbClr val="F5F5F6"/>
              </a:gs>
              <a:gs pos="0">
                <a:srgbClr val="BBBDBF"/>
              </a:gs>
              <a:gs pos="100000">
                <a:srgbClr val="BBBDB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p:txBody>
      </p:sp>
      <p:sp>
        <p:nvSpPr>
          <p:cNvPr id="16" name="Text Placeholder 2"/>
          <p:cNvSpPr>
            <a:spLocks noGrp="1"/>
          </p:cNvSpPr>
          <p:nvPr>
            <p:ph type="body" idx="16"/>
          </p:nvPr>
        </p:nvSpPr>
        <p:spPr>
          <a:xfrm>
            <a:off x="205440" y="3607523"/>
            <a:ext cx="5742517" cy="315661"/>
          </a:xfrm>
        </p:spPr>
        <p:txBody>
          <a:bodyPr anchor="ctr">
            <a:noAutofit/>
          </a:bodyPr>
          <a:lstStyle>
            <a:lvl1pPr marL="0" indent="0" algn="ctr">
              <a:buNone/>
              <a:defRPr sz="1800" b="1"/>
            </a:lvl1pPr>
            <a:lvl2pPr marL="457207" indent="0">
              <a:buNone/>
              <a:defRPr sz="2000" b="1"/>
            </a:lvl2pPr>
            <a:lvl3pPr marL="914415" indent="0">
              <a:buNone/>
              <a:defRPr sz="1800" b="1"/>
            </a:lvl3pPr>
            <a:lvl4pPr marL="1371622" indent="0">
              <a:buNone/>
              <a:defRPr sz="1600" b="1"/>
            </a:lvl4pPr>
            <a:lvl5pPr marL="1828831" indent="0">
              <a:buNone/>
              <a:defRPr sz="1600" b="1"/>
            </a:lvl5pPr>
            <a:lvl6pPr marL="2286038" indent="0">
              <a:buNone/>
              <a:defRPr sz="1600" b="1"/>
            </a:lvl6pPr>
            <a:lvl7pPr marL="2743246" indent="0">
              <a:buNone/>
              <a:defRPr sz="1600" b="1"/>
            </a:lvl7pPr>
            <a:lvl8pPr marL="3200453" indent="0">
              <a:buNone/>
              <a:defRPr sz="1600" b="1"/>
            </a:lvl8pPr>
            <a:lvl9pPr marL="3657661" indent="0">
              <a:buNone/>
              <a:defRPr sz="1600" b="1"/>
            </a:lvl9pPr>
          </a:lstStyle>
          <a:p>
            <a:pPr lvl="0"/>
            <a:r>
              <a:rPr lang="en-US" dirty="0"/>
              <a:t>Click to edit Master text styles</a:t>
            </a:r>
          </a:p>
        </p:txBody>
      </p:sp>
      <p:sp>
        <p:nvSpPr>
          <p:cNvPr id="17" name="Text Placeholder 4"/>
          <p:cNvSpPr>
            <a:spLocks noGrp="1"/>
          </p:cNvSpPr>
          <p:nvPr>
            <p:ph type="body" sz="quarter" idx="3"/>
          </p:nvPr>
        </p:nvSpPr>
        <p:spPr>
          <a:xfrm>
            <a:off x="6270740" y="3607523"/>
            <a:ext cx="5727033" cy="315661"/>
          </a:xfrm>
        </p:spPr>
        <p:txBody>
          <a:bodyPr vert="horz" lIns="91440" tIns="45720" rIns="91440" bIns="45720" rtlCol="0" anchor="ctr">
            <a:noAutofit/>
          </a:bodyPr>
          <a:lstStyle>
            <a:lvl1pPr>
              <a:defRPr lang="en-US" sz="1800" dirty="0" smtClean="0"/>
            </a:lvl1pPr>
          </a:lstStyle>
          <a:p>
            <a:pPr marL="0" lvl="0" indent="0" algn="ctr"/>
            <a:r>
              <a:rPr lang="en-US" dirty="0"/>
              <a:t>Click to edit Master text styles</a:t>
            </a:r>
          </a:p>
        </p:txBody>
      </p:sp>
      <p:sp>
        <p:nvSpPr>
          <p:cNvPr id="18" name="Title Placeholder 1"/>
          <p:cNvSpPr>
            <a:spLocks noGrp="1"/>
          </p:cNvSpPr>
          <p:nvPr>
            <p:ph type="title"/>
          </p:nvPr>
        </p:nvSpPr>
        <p:spPr>
          <a:xfrm>
            <a:off x="210849" y="296536"/>
            <a:ext cx="8687087" cy="536378"/>
          </a:xfrm>
          <a:prstGeom prst="rect">
            <a:avLst/>
          </a:prstGeom>
        </p:spPr>
        <p:txBody>
          <a:bodyPr vert="horz" lIns="0" tIns="0" rIns="0" bIns="0" rtlCol="0" anchor="ctr" anchorCtr="0">
            <a:normAutofit/>
          </a:bodyPr>
          <a:lstStyle/>
          <a:p>
            <a:r>
              <a:rPr lang="en-US" dirty="0"/>
              <a:t>Click to edit Master title style</a:t>
            </a:r>
          </a:p>
        </p:txBody>
      </p:sp>
    </p:spTree>
    <p:extLst>
      <p:ext uri="{BB962C8B-B14F-4D97-AF65-F5344CB8AC3E}">
        <p14:creationId xmlns:p14="http://schemas.microsoft.com/office/powerpoint/2010/main" val="714950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2-VERT_2-Hdrs">
    <p:spTree>
      <p:nvGrpSpPr>
        <p:cNvPr id="1" name=""/>
        <p:cNvGrpSpPr/>
        <p:nvPr/>
      </p:nvGrpSpPr>
      <p:grpSpPr>
        <a:xfrm>
          <a:off x="0" y="0"/>
          <a:ext cx="0" cy="0"/>
          <a:chOff x="0" y="0"/>
          <a:chExt cx="0" cy="0"/>
        </a:xfrm>
      </p:grpSpPr>
      <p:sp>
        <p:nvSpPr>
          <p:cNvPr id="18" name="Text Placeholder 4"/>
          <p:cNvSpPr>
            <a:spLocks noGrp="1"/>
          </p:cNvSpPr>
          <p:nvPr>
            <p:ph type="body" sz="quarter" idx="3"/>
          </p:nvPr>
        </p:nvSpPr>
        <p:spPr>
          <a:xfrm>
            <a:off x="6243178" y="938712"/>
            <a:ext cx="5727033"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2" name="Title 1"/>
          <p:cNvSpPr>
            <a:spLocks noGrp="1"/>
          </p:cNvSpPr>
          <p:nvPr>
            <p:ph type="title"/>
          </p:nvPr>
        </p:nvSpPr>
        <p:spPr>
          <a:xfrm>
            <a:off x="207666" y="294239"/>
            <a:ext cx="11770553" cy="536378"/>
          </a:xfrm>
        </p:spPr>
        <p:txBody>
          <a:bodyPr vert="horz" lIns="0" tIns="0" rIns="0" bIns="0" rtlCol="0" anchor="ctr" anchorCtr="0">
            <a:normAutofit/>
          </a:bodyPr>
          <a:lstStyle>
            <a:lvl1pPr>
              <a:defRPr lang="en-US" dirty="0"/>
            </a:lvl1pPr>
          </a:lstStyle>
          <a:p>
            <a:pPr lvl="0"/>
            <a:r>
              <a:rPr lang="en-US" dirty="0"/>
              <a:t>Click to edit Master title style</a:t>
            </a:r>
          </a:p>
        </p:txBody>
      </p:sp>
      <p:sp>
        <p:nvSpPr>
          <p:cNvPr id="3" name="Content Placeholder 2"/>
          <p:cNvSpPr>
            <a:spLocks noGrp="1"/>
          </p:cNvSpPr>
          <p:nvPr>
            <p:ph sz="half" idx="1"/>
          </p:nvPr>
        </p:nvSpPr>
        <p:spPr>
          <a:xfrm>
            <a:off x="210071" y="1245425"/>
            <a:ext cx="5711364" cy="4969050"/>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4" name="Content Placeholder 3"/>
          <p:cNvSpPr>
            <a:spLocks noGrp="1"/>
          </p:cNvSpPr>
          <p:nvPr>
            <p:ph sz="half" idx="2"/>
          </p:nvPr>
        </p:nvSpPr>
        <p:spPr>
          <a:xfrm>
            <a:off x="6262260" y="1246943"/>
            <a:ext cx="5681133" cy="497097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a:t>
            </a:r>
          </a:p>
          <a:p>
            <a:pPr lvl="1"/>
            <a:r>
              <a:rPr lang="en-US" dirty="0"/>
              <a:t>Second level</a:t>
            </a:r>
          </a:p>
          <a:p>
            <a:pPr lvl="2"/>
            <a:r>
              <a:rPr lang="en-US" dirty="0"/>
              <a:t>Third level</a:t>
            </a:r>
          </a:p>
        </p:txBody>
      </p:sp>
      <p:sp>
        <p:nvSpPr>
          <p:cNvPr id="8" name="Slide Number Placeholder 7"/>
          <p:cNvSpPr>
            <a:spLocks noGrp="1"/>
          </p:cNvSpPr>
          <p:nvPr>
            <p:ph type="sldNum" sz="quarter" idx="10"/>
          </p:nvPr>
        </p:nvSpPr>
        <p:spPr/>
        <p:txBody>
          <a:bodyPr/>
          <a:lstStyle/>
          <a:p>
            <a:pPr>
              <a:defRPr/>
            </a:pPr>
            <a:fld id="{E855780E-3866-46CD-9270-CC3A93C6A43B}" type="slidenum">
              <a:rPr lang="en-US" smtClean="0">
                <a:solidFill>
                  <a:srgbClr val="262626"/>
                </a:solidFill>
              </a:rPr>
              <a:pPr>
                <a:defRPr/>
              </a:pPr>
              <a:t>‹Nº›</a:t>
            </a:fld>
            <a:endParaRPr lang="en-US" dirty="0">
              <a:solidFill>
                <a:srgbClr val="262626"/>
              </a:solidFill>
            </a:endParaRPr>
          </a:p>
        </p:txBody>
      </p:sp>
      <p:sp>
        <p:nvSpPr>
          <p:cNvPr id="17" name="Text Placeholder 2"/>
          <p:cNvSpPr>
            <a:spLocks noGrp="1"/>
          </p:cNvSpPr>
          <p:nvPr>
            <p:ph type="body" idx="14"/>
          </p:nvPr>
        </p:nvSpPr>
        <p:spPr>
          <a:xfrm>
            <a:off x="196423" y="930011"/>
            <a:ext cx="5730240" cy="315661"/>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198"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3"/>
          <p:cNvSpPr>
            <a:spLocks noGrp="1"/>
          </p:cNvSpPr>
          <p:nvPr>
            <p:ph type="body" sz="quarter" idx="13"/>
          </p:nvPr>
        </p:nvSpPr>
        <p:spPr>
          <a:xfrm>
            <a:off x="121" y="6241137"/>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spcBef>
                <a:spcPts val="0"/>
              </a:spcBef>
              <a:defRPr lang="en-US" sz="2099"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26375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CDCE-3B5D-4945-BAEE-CA6E227B98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FE063C-6350-4293-BE6E-9DBEB2B13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6A8FF-6391-4746-A60F-E71DBA02D539}"/>
              </a:ext>
            </a:extLst>
          </p:cNvPr>
          <p:cNvSpPr>
            <a:spLocks noGrp="1"/>
          </p:cNvSpPr>
          <p:nvPr>
            <p:ph type="dt" sz="half" idx="10"/>
          </p:nvPr>
        </p:nvSpPr>
        <p:spPr/>
        <p:txBody>
          <a:bodyPr/>
          <a:lstStyle/>
          <a:p>
            <a:fld id="{A3CA7B2F-08B3-47DF-918F-729B71198E34}" type="datetimeFigureOut">
              <a:rPr lang="en-US" smtClean="0"/>
              <a:t>10/23/2022</a:t>
            </a:fld>
            <a:endParaRPr lang="en-US"/>
          </a:p>
        </p:txBody>
      </p:sp>
      <p:sp>
        <p:nvSpPr>
          <p:cNvPr id="5" name="Footer Placeholder 4">
            <a:extLst>
              <a:ext uri="{FF2B5EF4-FFF2-40B4-BE49-F238E27FC236}">
                <a16:creationId xmlns:a16="http://schemas.microsoft.com/office/drawing/2014/main" id="{C3A8B09E-819C-4D42-BFE3-1AED18D931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B680D-0023-4D6A-9BBA-9E122756703B}"/>
              </a:ext>
            </a:extLst>
          </p:cNvPr>
          <p:cNvSpPr>
            <a:spLocks noGrp="1"/>
          </p:cNvSpPr>
          <p:nvPr>
            <p:ph type="sldNum" sz="quarter" idx="12"/>
          </p:nvPr>
        </p:nvSpPr>
        <p:spPr/>
        <p:txBody>
          <a:bodyPr/>
          <a:lstStyle/>
          <a:p>
            <a:fld id="{32FA81F0-F66D-4325-AFE1-64C77FC43306}" type="slidenum">
              <a:rPr lang="en-US" smtClean="0"/>
              <a:t>‹Nº›</a:t>
            </a:fld>
            <a:endParaRPr lang="en-US"/>
          </a:p>
        </p:txBody>
      </p:sp>
    </p:spTree>
    <p:extLst>
      <p:ext uri="{BB962C8B-B14F-4D97-AF65-F5344CB8AC3E}">
        <p14:creationId xmlns:p14="http://schemas.microsoft.com/office/powerpoint/2010/main" val="268591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Footer Placeholder 3"/>
          <p:cNvSpPr>
            <a:spLocks noGrp="1"/>
          </p:cNvSpPr>
          <p:nvPr>
            <p:ph type="ftr" sz="quarter" idx="11"/>
          </p:nvPr>
        </p:nvSpPr>
        <p:spPr>
          <a:xfrm>
            <a:off x="786314" y="6601151"/>
            <a:ext cx="4367175" cy="228600"/>
          </a:xfrm>
          <a:prstGeom prst="rect">
            <a:avLst/>
          </a:prstGeom>
        </p:spPr>
        <p:txBody>
          <a:bodyPr/>
          <a:lstStyle/>
          <a:p>
            <a:r>
              <a:rPr lang="en-US"/>
              <a:t>BOD Jan 2018</a:t>
            </a:r>
          </a:p>
        </p:txBody>
      </p:sp>
      <p:cxnSp>
        <p:nvCxnSpPr>
          <p:cNvPr id="6" name="Straight Connector 5"/>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17765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No Takeaway">
    <p:spTree>
      <p:nvGrpSpPr>
        <p:cNvPr id="1" name=""/>
        <p:cNvGrpSpPr/>
        <p:nvPr/>
      </p:nvGrpSpPr>
      <p:grpSpPr>
        <a:xfrm>
          <a:off x="0" y="0"/>
          <a:ext cx="0" cy="0"/>
          <a:chOff x="0" y="0"/>
          <a:chExt cx="0" cy="0"/>
        </a:xfrm>
      </p:grpSpPr>
      <p:sp>
        <p:nvSpPr>
          <p:cNvPr id="2" name="Title 1"/>
          <p:cNvSpPr>
            <a:spLocks noGrp="1"/>
          </p:cNvSpPr>
          <p:nvPr>
            <p:ph type="title"/>
          </p:nvPr>
        </p:nvSpPr>
        <p:spPr>
          <a:xfrm>
            <a:off x="210725" y="290520"/>
            <a:ext cx="11770553" cy="536378"/>
          </a:xfrm>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4" name="Footer Placeholder 3"/>
          <p:cNvSpPr>
            <a:spLocks noGrp="1"/>
          </p:cNvSpPr>
          <p:nvPr>
            <p:ph type="ftr" sz="quarter" idx="11"/>
          </p:nvPr>
        </p:nvSpPr>
        <p:spPr>
          <a:xfrm>
            <a:off x="786314" y="6601151"/>
            <a:ext cx="4367175" cy="228600"/>
          </a:xfrm>
          <a:prstGeom prst="rect">
            <a:avLst/>
          </a:prstGeom>
        </p:spPr>
        <p:txBody>
          <a:bodyPr/>
          <a:lstStyle/>
          <a:p>
            <a:r>
              <a:rPr lang="en-US"/>
              <a:t>BOD Jan 2018</a:t>
            </a:r>
          </a:p>
        </p:txBody>
      </p:sp>
      <p:cxnSp>
        <p:nvCxnSpPr>
          <p:cNvPr id="5" name="Straight Connector 4"/>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7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19E74DE-35F7-48F2-8402-11A08FA893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sp>
        <p:nvSpPr>
          <p:cNvPr id="11" name="Slide Number Placeholder 5">
            <a:extLst>
              <a:ext uri="{FF2B5EF4-FFF2-40B4-BE49-F238E27FC236}">
                <a16:creationId xmlns:a16="http://schemas.microsoft.com/office/drawing/2014/main" id="{9DDD3BD1-F297-4925-B2A7-5DC053A71989}"/>
              </a:ext>
            </a:extLst>
          </p:cNvPr>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‹Nº›</a:t>
            </a:fld>
            <a:endParaRPr lang="en-US" dirty="0"/>
          </a:p>
        </p:txBody>
      </p:sp>
      <p:sp>
        <p:nvSpPr>
          <p:cNvPr id="12" name="Footer Placeholder 3">
            <a:extLst>
              <a:ext uri="{FF2B5EF4-FFF2-40B4-BE49-F238E27FC236}">
                <a16:creationId xmlns:a16="http://schemas.microsoft.com/office/drawing/2014/main" id="{790C0E18-2496-4071-B7F2-2654DBEDD002}"/>
              </a:ext>
            </a:extLst>
          </p:cNvPr>
          <p:cNvSpPr>
            <a:spLocks noGrp="1"/>
          </p:cNvSpPr>
          <p:nvPr>
            <p:ph type="ftr" sz="quarter" idx="3"/>
          </p:nvPr>
        </p:nvSpPr>
        <p:spPr>
          <a:xfrm>
            <a:off x="786314" y="6601151"/>
            <a:ext cx="4367175" cy="228600"/>
          </a:xfrm>
          <a:prstGeom prst="rect">
            <a:avLst/>
          </a:prstGeom>
        </p:spPr>
        <p:txBody>
          <a:bodyPr vert="horz" lIns="0" tIns="0" rIns="0" bIns="0" rtlCol="0" anchor="ctr" anchorCtr="0"/>
          <a:lstStyle>
            <a:lvl1pPr marL="0" algn="l" defTabSz="914400" rtl="0" eaLnBrk="1" latinLnBrk="0" hangingPunct="1">
              <a:defRPr lang="en-US" sz="900" b="0" kern="1200" dirty="0">
                <a:solidFill>
                  <a:schemeClr val="tx1"/>
                </a:solidFill>
                <a:latin typeface="+mn-lt"/>
                <a:ea typeface="+mn-ea"/>
                <a:cs typeface="+mn-cs"/>
              </a:defRPr>
            </a:lvl1pPr>
          </a:lstStyle>
          <a:p>
            <a:r>
              <a:rPr lang="en-US"/>
              <a:t>BOD Jan 2018</a:t>
            </a:r>
            <a:endParaRPr lang="en-US" dirty="0"/>
          </a:p>
        </p:txBody>
      </p:sp>
    </p:spTree>
    <p:extLst>
      <p:ext uri="{BB962C8B-B14F-4D97-AF65-F5344CB8AC3E}">
        <p14:creationId xmlns:p14="http://schemas.microsoft.com/office/powerpoint/2010/main" val="325584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Content_Horz_0-Hdrs">
    <p:spTree>
      <p:nvGrpSpPr>
        <p:cNvPr id="1" name=""/>
        <p:cNvGrpSpPr/>
        <p:nvPr/>
      </p:nvGrpSpPr>
      <p:grpSpPr>
        <a:xfrm>
          <a:off x="0" y="0"/>
          <a:ext cx="0" cy="0"/>
          <a:chOff x="0" y="0"/>
          <a:chExt cx="0" cy="0"/>
        </a:xfrm>
      </p:grpSpPr>
      <p:cxnSp>
        <p:nvCxnSpPr>
          <p:cNvPr id="23" name="Straight Connector 22"/>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9" name="Content Placeholder 3"/>
          <p:cNvSpPr>
            <a:spLocks noGrp="1"/>
          </p:cNvSpPr>
          <p:nvPr>
            <p:ph sz="half" idx="2"/>
          </p:nvPr>
        </p:nvSpPr>
        <p:spPr>
          <a:xfrm>
            <a:off x="205318" y="986268"/>
            <a:ext cx="11781365" cy="2633232"/>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3"/>
          <p:cNvSpPr>
            <a:spLocks noGrp="1"/>
          </p:cNvSpPr>
          <p:nvPr>
            <p:ph sz="half" idx="25"/>
          </p:nvPr>
        </p:nvSpPr>
        <p:spPr>
          <a:xfrm>
            <a:off x="205318" y="3678246"/>
            <a:ext cx="11781365" cy="2394964"/>
          </a:xfrm>
        </p:spPr>
        <p:txBody>
          <a:bodyPr vert="horz" lIns="91440" tIns="45720" rIns="91440" bIns="45720" rtlCol="0">
            <a:normAutofit/>
          </a:bodyPr>
          <a:lstStyle>
            <a:lvl1pPr>
              <a:defRPr lang="en-US" sz="1800" dirty="0" smtClean="0"/>
            </a:lvl1pPr>
            <a:lvl2pPr marL="227013" indent="-109538">
              <a:defRPr lang="en-US" sz="1600" b="0" kern="1200" dirty="0" smtClean="0">
                <a:solidFill>
                  <a:schemeClr val="tx1"/>
                </a:solidFill>
                <a:latin typeface="Arial" pitchFamily="34" charset="0"/>
                <a:ea typeface="+mn-ea"/>
                <a:cs typeface="Arial" pitchFamily="34" charset="0"/>
              </a:defRPr>
            </a:lvl2pPr>
            <a:lvl3pPr marL="461963" indent="-115888">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296729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Content_Horz_2-Hdr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855780E-3866-46CD-9270-CC3A93C6A43B}" type="slidenum">
              <a:rPr lang="en-US" smtClean="0"/>
              <a:pPr/>
              <a:t>‹Nº›</a:t>
            </a:fld>
            <a:endParaRPr lang="en-US" dirty="0"/>
          </a:p>
        </p:txBody>
      </p:sp>
      <p:sp>
        <p:nvSpPr>
          <p:cNvPr id="2" name="Footer Placeholder 1"/>
          <p:cNvSpPr>
            <a:spLocks noGrp="1"/>
          </p:cNvSpPr>
          <p:nvPr>
            <p:ph type="ftr" sz="quarter" idx="11"/>
          </p:nvPr>
        </p:nvSpPr>
        <p:spPr>
          <a:xfrm>
            <a:off x="786314" y="6601151"/>
            <a:ext cx="4367175" cy="228600"/>
          </a:xfrm>
          <a:prstGeom prst="rect">
            <a:avLst/>
          </a:prstGeom>
        </p:spPr>
        <p:txBody>
          <a:bodyPr/>
          <a:lstStyle/>
          <a:p>
            <a:r>
              <a:rPr lang="en-US"/>
              <a:t>BOD Jan 2018</a:t>
            </a:r>
            <a:endParaRPr lang="en-US" dirty="0"/>
          </a:p>
        </p:txBody>
      </p:sp>
      <p:sp>
        <p:nvSpPr>
          <p:cNvPr id="4" name="Title 3"/>
          <p:cNvSpPr>
            <a:spLocks noGrp="1"/>
          </p:cNvSpPr>
          <p:nvPr>
            <p:ph type="title"/>
          </p:nvPr>
        </p:nvSpPr>
        <p:spPr>
          <a:xfrm>
            <a:off x="207664" y="294239"/>
            <a:ext cx="11770553" cy="536378"/>
          </a:xfrm>
        </p:spPr>
        <p:txBody>
          <a:bodyPr/>
          <a:lstStyle/>
          <a:p>
            <a:r>
              <a:rPr lang="en-US"/>
              <a:t>Click to edit Master title style</a:t>
            </a:r>
          </a:p>
        </p:txBody>
      </p:sp>
      <p:sp>
        <p:nvSpPr>
          <p:cNvPr id="16" name="Text Placeholder 8"/>
          <p:cNvSpPr>
            <a:spLocks noGrp="1"/>
          </p:cNvSpPr>
          <p:nvPr>
            <p:ph type="body" sz="quarter" idx="26"/>
          </p:nvPr>
        </p:nvSpPr>
        <p:spPr>
          <a:xfrm>
            <a:off x="204655" y="3618986"/>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cxnSp>
        <p:nvCxnSpPr>
          <p:cNvPr id="11" name="Straight Connector 10"/>
          <p:cNvCxnSpPr/>
          <p:nvPr userDrawn="1"/>
        </p:nvCxnSpPr>
        <p:spPr>
          <a:xfrm>
            <a:off x="-1321" y="6584013"/>
            <a:ext cx="121933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3"/>
          <p:cNvSpPr>
            <a:spLocks noGrp="1"/>
          </p:cNvSpPr>
          <p:nvPr>
            <p:ph sz="half" idx="2"/>
          </p:nvPr>
        </p:nvSpPr>
        <p:spPr>
          <a:xfrm>
            <a:off x="205318" y="1304925"/>
            <a:ext cx="11781365" cy="2314575"/>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7" name="Content Placeholder 3"/>
          <p:cNvSpPr>
            <a:spLocks noGrp="1"/>
          </p:cNvSpPr>
          <p:nvPr>
            <p:ph sz="half" idx="25"/>
          </p:nvPr>
        </p:nvSpPr>
        <p:spPr>
          <a:xfrm>
            <a:off x="205318" y="3996644"/>
            <a:ext cx="11781365" cy="2213657"/>
          </a:xfrm>
        </p:spPr>
        <p:txBody>
          <a:bodyPr vert="horz" lIns="91440" tIns="45720" rIns="91440" bIns="45720" rtlCol="0">
            <a:normAutofit/>
          </a:bodyPr>
          <a:lstStyle>
            <a:lvl1pPr>
              <a:defRPr lang="en-US" sz="1800" dirty="0" smtClean="0"/>
            </a:lvl1pPr>
            <a:lvl2pPr marL="118872" indent="0">
              <a:defRPr lang="en-US" sz="1600" b="0" kern="1200" dirty="0" smtClean="0">
                <a:solidFill>
                  <a:schemeClr val="tx1"/>
                </a:solidFill>
                <a:latin typeface="Arial" pitchFamily="34" charset="0"/>
                <a:ea typeface="+mn-ea"/>
                <a:cs typeface="Arial" pitchFamily="34" charset="0"/>
              </a:defRPr>
            </a:lvl2pPr>
            <a:lvl3pPr marL="347472" indent="0">
              <a:defRPr lang="en-US" sz="1400" b="0" i="1" kern="1200" dirty="0" smtClean="0">
                <a:solidFill>
                  <a:schemeClr val="tx1"/>
                </a:solidFill>
                <a:latin typeface="Arial" pitchFamily="34" charset="0"/>
                <a:ea typeface="+mn-ea"/>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8"/>
          <p:cNvSpPr>
            <a:spLocks noGrp="1"/>
          </p:cNvSpPr>
          <p:nvPr>
            <p:ph type="body" sz="quarter" idx="16"/>
          </p:nvPr>
        </p:nvSpPr>
        <p:spPr>
          <a:xfrm>
            <a:off x="205318" y="933451"/>
            <a:ext cx="11781367" cy="320675"/>
          </a:xfrm>
          <a:gradFill flip="none" rotWithShape="1">
            <a:gsLst>
              <a:gs pos="66000">
                <a:schemeClr val="bg2">
                  <a:lumMod val="75000"/>
                </a:schemeClr>
              </a:gs>
              <a:gs pos="19000">
                <a:schemeClr val="tx1">
                  <a:lumMod val="10000"/>
                  <a:lumOff val="90000"/>
                </a:schemeClr>
              </a:gs>
              <a:gs pos="0">
                <a:schemeClr val="accent5">
                  <a:lumMod val="60000"/>
                  <a:lumOff val="40000"/>
                </a:schemeClr>
              </a:gs>
              <a:gs pos="100000">
                <a:schemeClr val="bg1">
                  <a:lumMod val="6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rmAutofit/>
          </a:bodyPr>
          <a:lstStyle>
            <a:lvl1pPr>
              <a:defRPr lang="en-US" sz="1800" dirty="0" smtClean="0">
                <a:solidFill>
                  <a:schemeClr val="tx1"/>
                </a:solidFill>
                <a:latin typeface="Arial" pitchFamily="34" charset="0"/>
                <a:cs typeface="Arial" pitchFamily="34" charset="0"/>
              </a:defRPr>
            </a:lvl1pPr>
          </a:lstStyle>
          <a:p>
            <a:pPr lvl="0" algn="ctr">
              <a:lnSpc>
                <a:spcPct val="100000"/>
              </a:lnSpc>
              <a:spcBef>
                <a:spcPts val="0"/>
              </a:spcBef>
            </a:pPr>
            <a:r>
              <a:rPr lang="en-US" dirty="0"/>
              <a:t>Click to edit Master text styles</a:t>
            </a:r>
          </a:p>
        </p:txBody>
      </p:sp>
      <p:sp>
        <p:nvSpPr>
          <p:cNvPr id="15" name="Text Placeholder 3"/>
          <p:cNvSpPr>
            <a:spLocks noGrp="1"/>
          </p:cNvSpPr>
          <p:nvPr>
            <p:ph type="body" sz="quarter" idx="13"/>
          </p:nvPr>
        </p:nvSpPr>
        <p:spPr>
          <a:xfrm>
            <a:off x="0" y="6240890"/>
            <a:ext cx="12192000" cy="350837"/>
          </a:xfr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tIns="0" rIns="182880" bIns="0" rtlCol="0" anchor="ctr" anchorCtr="1">
            <a:normAutofit/>
          </a:bodyPr>
          <a:lstStyle>
            <a:lvl1pPr>
              <a:lnSpc>
                <a:spcPct val="100000"/>
              </a:lnSpc>
              <a:spcBef>
                <a:spcPts val="0"/>
              </a:spcBef>
              <a:defRPr lang="en-US" sz="2100" kern="1000" dirty="0" smtClean="0">
                <a:solidFill>
                  <a:schemeClr val="lt1"/>
                </a:solidFill>
                <a:effectLst>
                  <a:outerShdw blurRad="38100" dist="38100" dir="2700000" algn="tl">
                    <a:srgbClr val="000000">
                      <a:alpha val="43137"/>
                    </a:srgbClr>
                  </a:outerShdw>
                </a:effectLst>
                <a:latin typeface="+mn-lt"/>
                <a:cs typeface="+mn-cs"/>
              </a:defRPr>
            </a:lvl1pPr>
          </a:lstStyle>
          <a:p>
            <a:pPr marL="0" lvl="0" algn="ctr"/>
            <a:r>
              <a:rPr lang="en-US" dirty="0"/>
              <a:t>Click to edit Master text styles</a:t>
            </a:r>
          </a:p>
        </p:txBody>
      </p:sp>
    </p:spTree>
    <p:extLst>
      <p:ext uri="{BB962C8B-B14F-4D97-AF65-F5344CB8AC3E}">
        <p14:creationId xmlns:p14="http://schemas.microsoft.com/office/powerpoint/2010/main" val="429158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image" Target="../media/image2.png"/><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image" Target="../media/image5.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image" Target="../media/image4.png"/><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77381"/>
            <a:ext cx="12192000" cy="572207"/>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4"/>
          <p:cNvPicPr>
            <a:picLocks noChangeAspect="1" noChangeArrowheads="1"/>
          </p:cNvPicPr>
          <p:nvPr/>
        </p:nvPicPr>
        <p:blipFill rotWithShape="1">
          <a:blip r:embed="rId28" cstate="email">
            <a:extLst>
              <a:ext uri="{28A0092B-C50C-407E-A947-70E740481C1C}">
                <a14:useLocalDpi xmlns:a14="http://schemas.microsoft.com/office/drawing/2010/main"/>
              </a:ext>
            </a:extLst>
          </a:blip>
          <a:srcRect/>
          <a:stretch/>
        </p:blipFill>
        <p:spPr bwMode="auto">
          <a:xfrm>
            <a:off x="-1321" y="-4442"/>
            <a:ext cx="12192001" cy="28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10725" y="296536"/>
            <a:ext cx="11770553" cy="536378"/>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216557" y="920941"/>
            <a:ext cx="11742843" cy="55867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‹Nº›</a:t>
            </a:fld>
            <a:endParaRPr lang="en-US" dirty="0"/>
          </a:p>
        </p:txBody>
      </p:sp>
      <p:pic>
        <p:nvPicPr>
          <p:cNvPr id="12" name="Picture 11">
            <a:extLst>
              <a:ext uri="{FF2B5EF4-FFF2-40B4-BE49-F238E27FC236}">
                <a16:creationId xmlns:a16="http://schemas.microsoft.com/office/drawing/2014/main" id="{B3F318EC-15D2-4F0D-A7A6-1A94B94990DE}"/>
              </a:ext>
            </a:extLst>
          </p:cNvPr>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10106595" y="63695"/>
            <a:ext cx="1874683" cy="178008"/>
          </a:xfrm>
          <a:prstGeom prst="rect">
            <a:avLst/>
          </a:prstGeom>
        </p:spPr>
      </p:pic>
      <p:pic>
        <p:nvPicPr>
          <p:cNvPr id="7" name="Picture 6">
            <a:extLst>
              <a:ext uri="{FF2B5EF4-FFF2-40B4-BE49-F238E27FC236}">
                <a16:creationId xmlns:a16="http://schemas.microsoft.com/office/drawing/2014/main" id="{0E2C0C33-842D-4828-84DA-449F00334CAC}"/>
              </a:ext>
            </a:extLst>
          </p:cNvPr>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pic>
        <p:nvPicPr>
          <p:cNvPr id="13" name="Picture 2" descr="Image result for SAE international cds logo high definition">
            <a:extLst>
              <a:ext uri="{FF2B5EF4-FFF2-40B4-BE49-F238E27FC236}">
                <a16:creationId xmlns:a16="http://schemas.microsoft.com/office/drawing/2014/main" id="{90AA68A5-533F-4168-ADB7-1CB9A1694F0C}"/>
              </a:ext>
            </a:extLst>
          </p:cNvPr>
          <p:cNvPicPr>
            <a:picLocks noChangeAspect="1" noChangeArrowheads="1"/>
          </p:cNvPicPr>
          <p:nvPr userDrawn="1"/>
        </p:nvPicPr>
        <p:blipFill>
          <a:blip r:embed="rId31" cstate="print">
            <a:extLst>
              <a:ext uri="{28A0092B-C50C-407E-A947-70E740481C1C}">
                <a14:useLocalDpi xmlns:a14="http://schemas.microsoft.com/office/drawing/2010/main" val="0"/>
              </a:ext>
            </a:extLst>
          </a:blip>
          <a:srcRect/>
          <a:stretch>
            <a:fillRect/>
          </a:stretch>
        </p:blipFill>
        <p:spPr bwMode="auto">
          <a:xfrm>
            <a:off x="184612" y="-30356"/>
            <a:ext cx="558068" cy="3807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SAE international cds logo high definition">
            <a:extLst>
              <a:ext uri="{FF2B5EF4-FFF2-40B4-BE49-F238E27FC236}">
                <a16:creationId xmlns:a16="http://schemas.microsoft.com/office/drawing/2014/main" id="{0EFA9301-AB70-4FAC-B902-517B937E76C0}"/>
              </a:ext>
            </a:extLst>
          </p:cNvPr>
          <p:cNvPicPr>
            <a:picLocks noChangeAspect="1" noChangeArrowheads="1"/>
          </p:cNvPicPr>
          <p:nvPr userDrawn="1"/>
        </p:nvPicPr>
        <p:blipFill>
          <a:blip r:embed="rId32" cstate="print">
            <a:extLst>
              <a:ext uri="{28A0092B-C50C-407E-A947-70E740481C1C}">
                <a14:useLocalDpi xmlns:a14="http://schemas.microsoft.com/office/drawing/2010/main" val="0"/>
              </a:ext>
            </a:extLst>
          </a:blip>
          <a:srcRect/>
          <a:stretch>
            <a:fillRect/>
          </a:stretch>
        </p:blipFill>
        <p:spPr bwMode="auto">
          <a:xfrm>
            <a:off x="11315699" y="6587789"/>
            <a:ext cx="440583" cy="30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561799"/>
      </p:ext>
    </p:extLst>
  </p:cSld>
  <p:clrMap bg1="lt1" tx1="dk1" bg2="lt2" tx2="dk2" accent1="accent1" accent2="accent2" accent3="accent3" accent4="accent4" accent5="accent5" accent6="accent6" hlink="hlink" folHlink="folHlink"/>
  <p:sldLayoutIdLst>
    <p:sldLayoutId id="2147483672" r:id="rId1"/>
    <p:sldLayoutId id="2147483683" r:id="rId2"/>
    <p:sldLayoutId id="2147483732" r:id="rId3"/>
    <p:sldLayoutId id="2147483650" r:id="rId4"/>
    <p:sldLayoutId id="2147483791" r:id="rId5"/>
    <p:sldLayoutId id="2147483793" r:id="rId6"/>
    <p:sldLayoutId id="2147483794" r:id="rId7"/>
    <p:sldLayoutId id="2147483655" r:id="rId8"/>
    <p:sldLayoutId id="2147483787" r:id="rId9"/>
    <p:sldLayoutId id="2147483789" r:id="rId10"/>
    <p:sldLayoutId id="2147483785" r:id="rId11"/>
    <p:sldLayoutId id="2147483790" r:id="rId12"/>
    <p:sldLayoutId id="2147483692" r:id="rId13"/>
    <p:sldLayoutId id="2147483735" r:id="rId14"/>
    <p:sldLayoutId id="2147483652" r:id="rId15"/>
    <p:sldLayoutId id="2147483734" r:id="rId16"/>
    <p:sldLayoutId id="2147483653" r:id="rId17"/>
    <p:sldLayoutId id="2147483694" r:id="rId18"/>
    <p:sldLayoutId id="2147483685" r:id="rId19"/>
    <p:sldLayoutId id="2147483689" r:id="rId20"/>
    <p:sldLayoutId id="2147483679" r:id="rId21"/>
    <p:sldLayoutId id="2147483680" r:id="rId22"/>
    <p:sldLayoutId id="2147483783" r:id="rId23"/>
    <p:sldLayoutId id="2147483782" r:id="rId24"/>
    <p:sldLayoutId id="2147483795" r:id="rId25"/>
    <p:sldLayoutId id="214748379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spcBef>
          <a:spcPct val="0"/>
        </a:spcBef>
        <a:buNone/>
        <a:defRPr sz="2800" b="1" kern="1200">
          <a:solidFill>
            <a:schemeClr val="bg1"/>
          </a:solidFill>
          <a:effectLst>
            <a:outerShdw blurRad="25400" dist="25400" dir="2700000" algn="tl">
              <a:srgbClr val="000000">
                <a:alpha val="43137"/>
              </a:srgbClr>
            </a:outerShdw>
          </a:effectLst>
          <a:latin typeface="Arial" pitchFamily="34" charset="0"/>
          <a:ea typeface="+mj-ea"/>
          <a:cs typeface="Arial" pitchFamily="34" charset="0"/>
        </a:defRPr>
      </a:lvl1pPr>
    </p:titleStyle>
    <p:bodyStyle>
      <a:lvl1pPr marL="0" indent="0" algn="l" defTabSz="914400" rtl="0" eaLnBrk="1" latinLnBrk="0" hangingPunct="1">
        <a:lnSpc>
          <a:spcPct val="100000"/>
        </a:lnSpc>
        <a:spcBef>
          <a:spcPts val="1200"/>
        </a:spcBef>
        <a:buFont typeface="Arial" pitchFamily="34" charset="0"/>
        <a:buNone/>
        <a:defRPr sz="2400" b="1" kern="1200">
          <a:solidFill>
            <a:schemeClr val="tx1"/>
          </a:solidFill>
          <a:latin typeface="Arial" pitchFamily="34" charset="0"/>
          <a:ea typeface="+mn-ea"/>
          <a:cs typeface="Arial" pitchFamily="34" charset="0"/>
        </a:defRPr>
      </a:lvl1pPr>
      <a:lvl2pPr marL="285750" indent="-103188" algn="l" defTabSz="914400" rtl="0" eaLnBrk="1" latinLnBrk="0" hangingPunct="1">
        <a:lnSpc>
          <a:spcPct val="90000"/>
        </a:lnSpc>
        <a:spcBef>
          <a:spcPts val="400"/>
        </a:spcBef>
        <a:spcAft>
          <a:spcPts val="0"/>
        </a:spcAft>
        <a:buFont typeface="Arial" pitchFamily="34" charset="0"/>
        <a:buNone/>
        <a:defRPr sz="2000" b="0" kern="1200">
          <a:solidFill>
            <a:schemeClr val="tx1"/>
          </a:solidFill>
          <a:latin typeface="Arial" pitchFamily="34" charset="0"/>
          <a:ea typeface="+mn-ea"/>
          <a:cs typeface="Arial" pitchFamily="34" charset="0"/>
        </a:defRPr>
      </a:lvl2pPr>
      <a:lvl3pPr marL="511175" indent="-146050" algn="l" defTabSz="914400" rtl="0" eaLnBrk="1" latinLnBrk="0" hangingPunct="1">
        <a:lnSpc>
          <a:spcPct val="90000"/>
        </a:lnSpc>
        <a:spcBef>
          <a:spcPts val="400"/>
        </a:spcBef>
        <a:spcAft>
          <a:spcPts val="0"/>
        </a:spcAft>
        <a:buFont typeface="Arial" pitchFamily="34" charset="0"/>
        <a:buNone/>
        <a:defRPr sz="1800" b="0" i="1" kern="1200">
          <a:solidFill>
            <a:schemeClr val="tx1"/>
          </a:solidFill>
          <a:latin typeface="Arial" pitchFamily="34" charset="0"/>
          <a:ea typeface="+mn-ea"/>
          <a:cs typeface="Arial" pitchFamily="34" charset="0"/>
        </a:defRPr>
      </a:lvl3pPr>
      <a:lvl4pPr marL="746125" indent="-106363"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4pPr>
      <a:lvl5pPr marL="1031875" indent="-117475"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77381"/>
            <a:ext cx="12192000" cy="572207"/>
          </a:xfrm>
          <a:prstGeom prst="rect">
            <a:avLst/>
          </a:prstGeom>
          <a:gradFill flip="none" rotWithShape="1">
            <a:gsLst>
              <a:gs pos="59168">
                <a:srgbClr val="1B75BA"/>
              </a:gs>
              <a:gs pos="36000">
                <a:srgbClr val="1B75BA"/>
              </a:gs>
              <a:gs pos="0">
                <a:srgbClr val="124B8C"/>
              </a:gs>
              <a:gs pos="100000">
                <a:srgbClr val="124B8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4"/>
          <p:cNvPicPr>
            <a:picLocks noChangeAspect="1" noChangeArrowheads="1"/>
          </p:cNvPicPr>
          <p:nvPr/>
        </p:nvPicPr>
        <p:blipFill rotWithShape="1">
          <a:blip r:embed="rId25" cstate="email">
            <a:extLst>
              <a:ext uri="{28A0092B-C50C-407E-A947-70E740481C1C}">
                <a14:useLocalDpi xmlns:a14="http://schemas.microsoft.com/office/drawing/2010/main"/>
              </a:ext>
            </a:extLst>
          </a:blip>
          <a:srcRect/>
          <a:stretch/>
        </p:blipFill>
        <p:spPr bwMode="auto">
          <a:xfrm>
            <a:off x="-1321" y="-4442"/>
            <a:ext cx="12192001" cy="284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210725" y="296536"/>
            <a:ext cx="11770553" cy="536378"/>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216557" y="920941"/>
            <a:ext cx="11742843" cy="55867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52221" y="6608507"/>
            <a:ext cx="829056" cy="228600"/>
          </a:xfrm>
          <a:prstGeom prst="rect">
            <a:avLst/>
          </a:prstGeom>
        </p:spPr>
        <p:txBody>
          <a:bodyPr vert="horz" lIns="0" tIns="0" rIns="0" bIns="0" rtlCol="0" anchor="ctr" anchorCtr="0"/>
          <a:lstStyle>
            <a:lvl1pPr algn="r">
              <a:defRPr sz="900" b="1">
                <a:solidFill>
                  <a:schemeClr val="tx1"/>
                </a:solidFill>
              </a:defRPr>
            </a:lvl1pPr>
          </a:lstStyle>
          <a:p>
            <a:fld id="{E855780E-3866-46CD-9270-CC3A93C6A43B}" type="slidenum">
              <a:rPr lang="en-US" smtClean="0"/>
              <a:pPr/>
              <a:t>‹Nº›</a:t>
            </a:fld>
            <a:endParaRPr lang="en-US" dirty="0"/>
          </a:p>
        </p:txBody>
      </p:sp>
      <p:pic>
        <p:nvPicPr>
          <p:cNvPr id="12" name="Picture 11">
            <a:extLst>
              <a:ext uri="{FF2B5EF4-FFF2-40B4-BE49-F238E27FC236}">
                <a16:creationId xmlns:a16="http://schemas.microsoft.com/office/drawing/2014/main" id="{B3F318EC-15D2-4F0D-A7A6-1A94B94990DE}"/>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0106595" y="63695"/>
            <a:ext cx="1874683" cy="178008"/>
          </a:xfrm>
          <a:prstGeom prst="rect">
            <a:avLst/>
          </a:prstGeom>
        </p:spPr>
      </p:pic>
      <p:pic>
        <p:nvPicPr>
          <p:cNvPr id="7" name="Picture 6">
            <a:extLst>
              <a:ext uri="{FF2B5EF4-FFF2-40B4-BE49-F238E27FC236}">
                <a16:creationId xmlns:a16="http://schemas.microsoft.com/office/drawing/2014/main" id="{0E2C0C33-842D-4828-84DA-449F00334CAC}"/>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210725" y="6616458"/>
            <a:ext cx="403388" cy="212698"/>
          </a:xfrm>
          <a:prstGeom prst="rect">
            <a:avLst/>
          </a:prstGeom>
        </p:spPr>
      </p:pic>
      <p:pic>
        <p:nvPicPr>
          <p:cNvPr id="13" name="Picture 2" descr="Image result for SAE international cds logo high definition">
            <a:extLst>
              <a:ext uri="{FF2B5EF4-FFF2-40B4-BE49-F238E27FC236}">
                <a16:creationId xmlns:a16="http://schemas.microsoft.com/office/drawing/2014/main" id="{633C9EA2-ED02-4EDA-915D-A752993BF78F}"/>
              </a:ext>
            </a:extLst>
          </p:cNvPr>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184612" y="-30356"/>
            <a:ext cx="558068" cy="38071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SAE international cds logo high definition">
            <a:extLst>
              <a:ext uri="{FF2B5EF4-FFF2-40B4-BE49-F238E27FC236}">
                <a16:creationId xmlns:a16="http://schemas.microsoft.com/office/drawing/2014/main" id="{1F959105-B7B5-4633-AE11-2E30FA87E5B8}"/>
              </a:ext>
            </a:extLst>
          </p:cNvPr>
          <p:cNvPicPr>
            <a:picLocks noChangeAspect="1" noChangeArrowheads="1"/>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11315699" y="6587789"/>
            <a:ext cx="440583" cy="30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6435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 id="2147483815" r:id="rId18"/>
    <p:sldLayoutId id="2147483816" r:id="rId19"/>
    <p:sldLayoutId id="2147483817" r:id="rId20"/>
    <p:sldLayoutId id="2147483818" r:id="rId21"/>
    <p:sldLayoutId id="2147483819" r:id="rId22"/>
    <p:sldLayoutId id="2147483820"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spcBef>
          <a:spcPct val="0"/>
        </a:spcBef>
        <a:buNone/>
        <a:defRPr sz="2800" b="1" kern="1200">
          <a:solidFill>
            <a:schemeClr val="bg1"/>
          </a:solidFill>
          <a:effectLst>
            <a:outerShdw blurRad="25400" dist="25400" dir="2700000" algn="tl">
              <a:srgbClr val="000000">
                <a:alpha val="43137"/>
              </a:srgbClr>
            </a:outerShdw>
          </a:effectLst>
          <a:latin typeface="Arial" pitchFamily="34" charset="0"/>
          <a:ea typeface="+mj-ea"/>
          <a:cs typeface="Arial" pitchFamily="34" charset="0"/>
        </a:defRPr>
      </a:lvl1pPr>
    </p:titleStyle>
    <p:bodyStyle>
      <a:lvl1pPr marL="0" indent="0" algn="l" defTabSz="914400" rtl="0" eaLnBrk="1" latinLnBrk="0" hangingPunct="1">
        <a:lnSpc>
          <a:spcPct val="100000"/>
        </a:lnSpc>
        <a:spcBef>
          <a:spcPts val="1200"/>
        </a:spcBef>
        <a:buFont typeface="Arial" pitchFamily="34" charset="0"/>
        <a:buNone/>
        <a:defRPr sz="2400" b="1" kern="1200">
          <a:solidFill>
            <a:schemeClr val="tx1"/>
          </a:solidFill>
          <a:latin typeface="Arial" pitchFamily="34" charset="0"/>
          <a:ea typeface="+mn-ea"/>
          <a:cs typeface="Arial" pitchFamily="34" charset="0"/>
        </a:defRPr>
      </a:lvl1pPr>
      <a:lvl2pPr marL="285750" indent="-103188" algn="l" defTabSz="914400" rtl="0" eaLnBrk="1" latinLnBrk="0" hangingPunct="1">
        <a:lnSpc>
          <a:spcPct val="90000"/>
        </a:lnSpc>
        <a:spcBef>
          <a:spcPts val="400"/>
        </a:spcBef>
        <a:spcAft>
          <a:spcPts val="0"/>
        </a:spcAft>
        <a:buFont typeface="Arial" pitchFamily="34" charset="0"/>
        <a:buNone/>
        <a:defRPr sz="2000" b="0" kern="1200">
          <a:solidFill>
            <a:schemeClr val="tx1"/>
          </a:solidFill>
          <a:latin typeface="Arial" pitchFamily="34" charset="0"/>
          <a:ea typeface="+mn-ea"/>
          <a:cs typeface="Arial" pitchFamily="34" charset="0"/>
        </a:defRPr>
      </a:lvl2pPr>
      <a:lvl3pPr marL="511175" indent="-146050" algn="l" defTabSz="914400" rtl="0" eaLnBrk="1" latinLnBrk="0" hangingPunct="1">
        <a:lnSpc>
          <a:spcPct val="90000"/>
        </a:lnSpc>
        <a:spcBef>
          <a:spcPts val="400"/>
        </a:spcBef>
        <a:spcAft>
          <a:spcPts val="0"/>
        </a:spcAft>
        <a:buFont typeface="Arial" pitchFamily="34" charset="0"/>
        <a:buNone/>
        <a:defRPr sz="1800" b="0" i="1" kern="1200">
          <a:solidFill>
            <a:schemeClr val="tx1"/>
          </a:solidFill>
          <a:latin typeface="Arial" pitchFamily="34" charset="0"/>
          <a:ea typeface="+mn-ea"/>
          <a:cs typeface="Arial" pitchFamily="34" charset="0"/>
        </a:defRPr>
      </a:lvl3pPr>
      <a:lvl4pPr marL="746125" indent="-106363"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4pPr>
      <a:lvl5pPr marL="1031875" indent="-117475" algn="l" defTabSz="914400" rtl="0" eaLnBrk="1" latinLnBrk="0" hangingPunct="1">
        <a:lnSpc>
          <a:spcPct val="90000"/>
        </a:lnSpc>
        <a:spcBef>
          <a:spcPts val="200"/>
        </a:spcBef>
        <a:buFont typeface="Arial" pitchFamily="34" charset="0"/>
        <a:buNone/>
        <a:defRPr sz="14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hyperlink" Target="mailto:jason.fields@polaris.com" TargetMode="External"/><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a:defRPr/>
            </a:pPr>
            <a:fld id="{E855780E-3866-46CD-9270-CC3A93C6A43B}" type="slidenum">
              <a:rPr lang="en-US">
                <a:solidFill>
                  <a:srgbClr val="262626"/>
                </a:solidFill>
                <a:latin typeface="Arial"/>
              </a:rPr>
              <a:pPr>
                <a:defRPr/>
              </a:pPr>
              <a:t>1</a:t>
            </a:fld>
            <a:endParaRPr lang="en-US" dirty="0">
              <a:solidFill>
                <a:srgbClr val="262626"/>
              </a:solidFill>
              <a:latin typeface="Arial"/>
            </a:endParaRPr>
          </a:p>
        </p:txBody>
      </p:sp>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r>
              <a:rPr lang="en-US" dirty="0"/>
              <a:t>2022 Baja SAE Design Comparison Document</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sz="half" idx="2"/>
          </p:nvPr>
        </p:nvSpPr>
        <p:spPr/>
        <p:txBody>
          <a:bodyPr>
            <a:normAutofit/>
          </a:bodyPr>
          <a:lstStyle/>
          <a:p>
            <a:pPr algn="ctr"/>
            <a:r>
              <a:rPr lang="en-US" sz="4000" b="0" dirty="0"/>
              <a:t>[Insert School Name]</a:t>
            </a:r>
          </a:p>
          <a:p>
            <a:pPr algn="ctr"/>
            <a:endParaRPr lang="en-US" sz="4000" b="0" dirty="0"/>
          </a:p>
          <a:p>
            <a:pPr algn="ctr"/>
            <a:r>
              <a:rPr lang="en-US" sz="4000" b="0" dirty="0"/>
              <a:t>[Insert Baja SAE Series Event]</a:t>
            </a:r>
          </a:p>
        </p:txBody>
      </p:sp>
      <p:sp>
        <p:nvSpPr>
          <p:cNvPr id="6" name="Content Placeholder 5">
            <a:extLst>
              <a:ext uri="{FF2B5EF4-FFF2-40B4-BE49-F238E27FC236}">
                <a16:creationId xmlns:a16="http://schemas.microsoft.com/office/drawing/2014/main" id="{8EFC8478-E924-4BC6-B750-B2BE5F9D67CF}"/>
              </a:ext>
            </a:extLst>
          </p:cNvPr>
          <p:cNvSpPr>
            <a:spLocks noGrp="1"/>
          </p:cNvSpPr>
          <p:nvPr>
            <p:ph sz="half" idx="19"/>
          </p:nvPr>
        </p:nvSpPr>
        <p:spPr/>
        <p:txBody>
          <a:bodyPr>
            <a:normAutofit/>
          </a:bodyPr>
          <a:lstStyle/>
          <a:p>
            <a:pPr algn="ctr"/>
            <a:r>
              <a:rPr lang="en-US" sz="5400" dirty="0"/>
              <a:t>#000</a:t>
            </a:r>
          </a:p>
        </p:txBody>
      </p:sp>
      <p:sp>
        <p:nvSpPr>
          <p:cNvPr id="9" name="Content Placeholder 8">
            <a:extLst>
              <a:ext uri="{FF2B5EF4-FFF2-40B4-BE49-F238E27FC236}">
                <a16:creationId xmlns:a16="http://schemas.microsoft.com/office/drawing/2014/main" id="{6BEA496B-834E-4FCD-9B98-424C891E07C8}"/>
              </a:ext>
            </a:extLst>
          </p:cNvPr>
          <p:cNvSpPr>
            <a:spLocks noGrp="1"/>
          </p:cNvSpPr>
          <p:nvPr>
            <p:ph sz="half" idx="20"/>
          </p:nvPr>
        </p:nvSpPr>
        <p:spPr/>
        <p:txBody>
          <a:bodyPr>
            <a:normAutofit/>
          </a:bodyPr>
          <a:lstStyle/>
          <a:p>
            <a:pPr algn="ctr"/>
            <a:r>
              <a:rPr lang="en-US" sz="5400" dirty="0"/>
              <a:t>#000</a:t>
            </a:r>
          </a:p>
        </p:txBody>
      </p:sp>
      <p:sp>
        <p:nvSpPr>
          <p:cNvPr id="7" name="Text Placeholder 6">
            <a:extLst>
              <a:ext uri="{FF2B5EF4-FFF2-40B4-BE49-F238E27FC236}">
                <a16:creationId xmlns:a16="http://schemas.microsoft.com/office/drawing/2014/main" id="{71E65B7A-7335-4A8F-B7A0-D4A3B35D878E}"/>
              </a:ext>
            </a:extLst>
          </p:cNvPr>
          <p:cNvSpPr>
            <a:spLocks noGrp="1"/>
          </p:cNvSpPr>
          <p:nvPr>
            <p:ph type="body" sz="quarter" idx="13"/>
          </p:nvPr>
        </p:nvSpPr>
        <p:spPr/>
        <p:txBody>
          <a:bodyPr/>
          <a:lstStyle/>
          <a:p>
            <a:pPr algn="ctr"/>
            <a:endParaRPr lang="en-US" dirty="0"/>
          </a:p>
        </p:txBody>
      </p:sp>
      <p:sp>
        <p:nvSpPr>
          <p:cNvPr id="10" name="Text Placeholder 9">
            <a:extLst>
              <a:ext uri="{FF2B5EF4-FFF2-40B4-BE49-F238E27FC236}">
                <a16:creationId xmlns:a16="http://schemas.microsoft.com/office/drawing/2014/main" id="{33A72F2C-0E8D-4155-8954-2ACCAAACF496}"/>
              </a:ext>
            </a:extLst>
          </p:cNvPr>
          <p:cNvSpPr>
            <a:spLocks noGrp="1"/>
          </p:cNvSpPr>
          <p:nvPr>
            <p:ph type="body" sz="quarter" idx="25"/>
          </p:nvPr>
        </p:nvSpPr>
        <p:spPr/>
        <p:txBody>
          <a:bodyPr/>
          <a:lstStyle/>
          <a:p>
            <a:r>
              <a:rPr lang="en-US" dirty="0"/>
              <a:t>2022 Car Number</a:t>
            </a:r>
          </a:p>
        </p:txBody>
      </p:sp>
      <p:sp>
        <p:nvSpPr>
          <p:cNvPr id="2" name="Text Placeholder 1">
            <a:extLst>
              <a:ext uri="{FF2B5EF4-FFF2-40B4-BE49-F238E27FC236}">
                <a16:creationId xmlns:a16="http://schemas.microsoft.com/office/drawing/2014/main" id="{42A8EC83-B2B8-40E4-A7C2-9698AC204E1D}"/>
              </a:ext>
            </a:extLst>
          </p:cNvPr>
          <p:cNvSpPr>
            <a:spLocks noGrp="1"/>
          </p:cNvSpPr>
          <p:nvPr>
            <p:ph type="body" idx="26"/>
          </p:nvPr>
        </p:nvSpPr>
        <p:spPr/>
        <p:txBody>
          <a:bodyPr/>
          <a:lstStyle/>
          <a:p>
            <a:r>
              <a:rPr lang="en-US" dirty="0"/>
              <a:t>2021 Car Number</a:t>
            </a:r>
          </a:p>
        </p:txBody>
      </p:sp>
      <p:pic>
        <p:nvPicPr>
          <p:cNvPr id="12" name="Picture 2" descr="Image result for SAE international cds logo high definition">
            <a:extLst>
              <a:ext uri="{FF2B5EF4-FFF2-40B4-BE49-F238E27FC236}">
                <a16:creationId xmlns:a16="http://schemas.microsoft.com/office/drawing/2014/main" id="{D79E1E54-0A65-4A01-BB18-41B6C749E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3751" y="4820622"/>
            <a:ext cx="2247900" cy="15335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F5CBB4-615A-43BC-A045-2EEB64DF3A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0950" y="5264879"/>
            <a:ext cx="5861042" cy="654667"/>
          </a:xfrm>
          <a:prstGeom prst="rect">
            <a:avLst/>
          </a:prstGeom>
        </p:spPr>
      </p:pic>
    </p:spTree>
    <p:extLst>
      <p:ext uri="{BB962C8B-B14F-4D97-AF65-F5344CB8AC3E}">
        <p14:creationId xmlns:p14="http://schemas.microsoft.com/office/powerpoint/2010/main" val="255813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CVT / Transmission</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10</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323892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Front drive, prop shaft, front hubs and axles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11</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185928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12</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Front drive, prop shaft, front hubs and axles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207961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Reduction box, rear hubs and axles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13</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292178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14</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Reduction box, rear hubs and axles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16516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Suspension</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15</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214452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16</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Suspension</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208906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Steering</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17</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309380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18</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Steering</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3872907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Brakes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19</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244081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normAutofit/>
          </a:bodyPr>
          <a:lstStyle/>
          <a:p>
            <a:r>
              <a:rPr lang="en-US" dirty="0"/>
              <a:t>Instructions</a:t>
            </a:r>
          </a:p>
        </p:txBody>
      </p:sp>
      <p:sp>
        <p:nvSpPr>
          <p:cNvPr id="5" name="Content Placeholder 4">
            <a:extLst>
              <a:ext uri="{FF2B5EF4-FFF2-40B4-BE49-F238E27FC236}">
                <a16:creationId xmlns:a16="http://schemas.microsoft.com/office/drawing/2014/main" id="{12DFE692-D322-4490-8287-7AA96615A368}"/>
              </a:ext>
            </a:extLst>
          </p:cNvPr>
          <p:cNvSpPr>
            <a:spLocks noGrp="1"/>
          </p:cNvSpPr>
          <p:nvPr>
            <p:ph idx="1"/>
          </p:nvPr>
        </p:nvSpPr>
        <p:spPr/>
        <p:txBody>
          <a:bodyPr>
            <a:normAutofit fontScale="92500" lnSpcReduction="10000"/>
          </a:bodyPr>
          <a:lstStyle/>
          <a:p>
            <a:pPr lvl="0"/>
            <a:r>
              <a:rPr lang="en-US" sz="2100" b="0" dirty="0"/>
              <a:t>All teams that finished within the top 10 positions in </a:t>
            </a:r>
            <a:r>
              <a:rPr lang="en-US" sz="2100" dirty="0"/>
              <a:t>ANY</a:t>
            </a:r>
            <a:r>
              <a:rPr lang="en-US" sz="2100" b="0" dirty="0"/>
              <a:t> of the North American Baja SAE Events the previous year are required to complete this document, convert to a .pdf, save it as “2022_Design_Comparison_university_name” and </a:t>
            </a:r>
            <a:r>
              <a:rPr lang="en-US" sz="2100" b="0" dirty="0">
                <a:highlight>
                  <a:srgbClr val="FFFF00"/>
                </a:highlight>
              </a:rPr>
              <a:t>email it to Jason Fields (</a:t>
            </a:r>
            <a:r>
              <a:rPr lang="en-US" sz="2100" b="0" dirty="0">
                <a:highlight>
                  <a:srgbClr val="FFFF00"/>
                </a:highlight>
                <a:hlinkClick r:id="rId2"/>
              </a:rPr>
              <a:t>jason.fields@polaris.com</a:t>
            </a:r>
            <a:r>
              <a:rPr lang="en-US" sz="2100" b="0" dirty="0">
                <a:highlight>
                  <a:srgbClr val="FFFF00"/>
                </a:highlight>
              </a:rPr>
              <a:t>) 10 days prior to the start of 1</a:t>
            </a:r>
            <a:r>
              <a:rPr lang="en-US" sz="2100" b="0" baseline="30000" dirty="0">
                <a:highlight>
                  <a:srgbClr val="FFFF00"/>
                </a:highlight>
              </a:rPr>
              <a:t>st</a:t>
            </a:r>
            <a:r>
              <a:rPr lang="en-US" sz="2100" b="0" dirty="0">
                <a:highlight>
                  <a:srgbClr val="FFFF00"/>
                </a:highlight>
              </a:rPr>
              <a:t> event you are attending.</a:t>
            </a:r>
          </a:p>
          <a:p>
            <a:pPr lvl="0"/>
            <a:r>
              <a:rPr lang="en-US" sz="2100" b="0" dirty="0"/>
              <a:t>A CAD rendering and a photograph of both the previous and current design should be provided in the appropriate box, whether the system was changed or not.  One sentence answers must be given to each of the following 4 questions below the images. </a:t>
            </a:r>
          </a:p>
          <a:p>
            <a:pPr marL="514353" lvl="1" indent="-285750">
              <a:buFont typeface="Arial" panose="020B0604020202020204" pitchFamily="34" charset="0"/>
              <a:buChar char="•"/>
            </a:pPr>
            <a:r>
              <a:rPr lang="en-US" sz="1600" dirty="0"/>
              <a:t>What issue was resolved by changing the design? </a:t>
            </a:r>
          </a:p>
          <a:p>
            <a:pPr marL="514353" lvl="1" indent="-285750">
              <a:buFont typeface="Arial" panose="020B0604020202020204" pitchFamily="34" charset="0"/>
              <a:buChar char="•"/>
            </a:pPr>
            <a:r>
              <a:rPr lang="en-US" sz="1600" dirty="0"/>
              <a:t>What analysis was done on the issue? </a:t>
            </a:r>
          </a:p>
          <a:p>
            <a:pPr marL="514353" lvl="1" indent="-285750">
              <a:buFont typeface="Arial" panose="020B0604020202020204" pitchFamily="34" charset="0"/>
              <a:buChar char="•"/>
            </a:pPr>
            <a:r>
              <a:rPr lang="en-US" sz="1600" dirty="0"/>
              <a:t>What changes were made to solve the issue? </a:t>
            </a:r>
          </a:p>
          <a:p>
            <a:pPr marL="514353" lvl="1" indent="-285750">
              <a:buFont typeface="Arial" panose="020B0604020202020204" pitchFamily="34" charset="0"/>
              <a:buChar char="•"/>
            </a:pPr>
            <a:r>
              <a:rPr lang="en-US" sz="1600" dirty="0"/>
              <a:t>What validation was done on the new design? </a:t>
            </a:r>
          </a:p>
          <a:p>
            <a:pPr lvl="0"/>
            <a:r>
              <a:rPr lang="en-US" sz="2100" b="0" dirty="0"/>
              <a:t>If the system underwent design changes, the next 1 to 6 slides should detail how the engineering design cycle was applied to this specific system.  Additional figures and tables should be added in this section.  Use this opportunity to showcase your exemplary design and design process  Discuss in detail: </a:t>
            </a:r>
          </a:p>
          <a:p>
            <a:pPr lvl="1"/>
            <a:r>
              <a:rPr lang="en-US" sz="1600" dirty="0"/>
              <a:t>The failures or design flaws with the previous year’s system</a:t>
            </a:r>
          </a:p>
          <a:p>
            <a:pPr lvl="1"/>
            <a:r>
              <a:rPr lang="en-US" sz="1600" dirty="0"/>
              <a:t>The analysis, simulation, and testing completed</a:t>
            </a:r>
          </a:p>
          <a:p>
            <a:pPr lvl="1"/>
            <a:r>
              <a:rPr lang="en-US" sz="1600" dirty="0"/>
              <a:t>The decision-making process and alternatives considered</a:t>
            </a:r>
          </a:p>
          <a:p>
            <a:pPr lvl="1"/>
            <a:r>
              <a:rPr lang="en-US" sz="1600" dirty="0"/>
              <a:t>How the system changes affect the overall vehicle performance, reliability, and driving experience</a:t>
            </a:r>
          </a:p>
          <a:p>
            <a:pPr lvl="1"/>
            <a:r>
              <a:rPr lang="en-US" sz="1600" dirty="0"/>
              <a:t>The validation which was done on the new design, showing that it eliminated the initial flaws</a:t>
            </a:r>
          </a:p>
          <a:p>
            <a:pPr algn="ctr"/>
            <a:endParaRPr lang="en-US" sz="4000" b="0" dirty="0"/>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2</a:t>
            </a:fld>
            <a:endParaRPr lang="en-US" sz="900" b="1" dirty="0">
              <a:solidFill>
                <a:srgbClr val="262626"/>
              </a:solidFill>
              <a:latin typeface="Arial"/>
            </a:endParaRPr>
          </a:p>
        </p:txBody>
      </p:sp>
    </p:spTree>
    <p:extLst>
      <p:ext uri="{BB962C8B-B14F-4D97-AF65-F5344CB8AC3E}">
        <p14:creationId xmlns:p14="http://schemas.microsoft.com/office/powerpoint/2010/main" val="234738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20</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Brakes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4108947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Other Systems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21</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6882"/>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
        <p:nvSpPr>
          <p:cNvPr id="9" name="TextBox 8">
            <a:extLst>
              <a:ext uri="{FF2B5EF4-FFF2-40B4-BE49-F238E27FC236}">
                <a16:creationId xmlns:a16="http://schemas.microsoft.com/office/drawing/2014/main" id="{EFC5E34A-4809-4477-959A-C3BBBF7FD63F}"/>
              </a:ext>
            </a:extLst>
          </p:cNvPr>
          <p:cNvSpPr txBox="1"/>
          <p:nvPr/>
        </p:nvSpPr>
        <p:spPr>
          <a:xfrm>
            <a:off x="3352800" y="2035132"/>
            <a:ext cx="5715000" cy="3108543"/>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Use this slide to highlight on-vehicle data acquisition, electronic systems, aerodynamic systems or any other part of the car which was engineered.  Duplicate as needed for additional systems.  </a:t>
            </a:r>
          </a:p>
          <a:p>
            <a:pPr algn="ctr"/>
            <a:r>
              <a:rPr lang="en-US" sz="2800" dirty="0">
                <a:highlight>
                  <a:srgbClr val="FFFF00"/>
                </a:highlight>
              </a:rPr>
              <a:t>Delete this text box. </a:t>
            </a:r>
          </a:p>
        </p:txBody>
      </p:sp>
    </p:spTree>
    <p:extLst>
      <p:ext uri="{BB962C8B-B14F-4D97-AF65-F5344CB8AC3E}">
        <p14:creationId xmlns:p14="http://schemas.microsoft.com/office/powerpoint/2010/main" val="288466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22</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Other Systems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71275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Vehicle Level Design (Overall Package and System Integration)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5999" y="871379"/>
            <a:ext cx="6096001" cy="2353250"/>
          </a:xfrm>
          <a:ln>
            <a:solidFill>
              <a:schemeClr val="accent1"/>
            </a:solidFill>
          </a:ln>
        </p:spPr>
        <p:txBody>
          <a:bodyPr>
            <a:normAutofit/>
          </a:bodyPr>
          <a:lstStyle/>
          <a:p>
            <a:r>
              <a:rPr lang="en-US" sz="1400" dirty="0"/>
              <a:t>Changes made:</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3</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6248401"/>
            <a:ext cx="12192000" cy="3435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a:bodyPr>
          <a:lstStyle/>
          <a:p>
            <a:pPr lvl="1"/>
            <a:endParaRPr lang="en-US" sz="1600" dirty="0"/>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1"/>
            <a:ext cx="6096002" cy="2371301"/>
          </a:xfrm>
          <a:ln>
            <a:solidFill>
              <a:schemeClr val="accent1"/>
            </a:solidFill>
          </a:ln>
        </p:spPr>
        <p:txBody>
          <a:bodyPr>
            <a:normAutofit/>
          </a:bodyPr>
          <a:lstStyle/>
          <a:p>
            <a:r>
              <a:rPr lang="en-US" sz="1600" dirty="0"/>
              <a:t>Issue(s) with old design: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5999" y="3241162"/>
            <a:ext cx="6096001" cy="2376868"/>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t>Validation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8" y="3224629"/>
            <a:ext cx="6095326" cy="2393401"/>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t>Analysis performed:</a:t>
            </a:r>
          </a:p>
        </p:txBody>
      </p:sp>
      <p:sp>
        <p:nvSpPr>
          <p:cNvPr id="9" name="TextBox 8">
            <a:extLst>
              <a:ext uri="{FF2B5EF4-FFF2-40B4-BE49-F238E27FC236}">
                <a16:creationId xmlns:a16="http://schemas.microsoft.com/office/drawing/2014/main" id="{3AE9FB0B-80A4-42B9-BF4B-818DF880059F}"/>
              </a:ext>
            </a:extLst>
          </p:cNvPr>
          <p:cNvSpPr txBox="1"/>
          <p:nvPr/>
        </p:nvSpPr>
        <p:spPr>
          <a:xfrm>
            <a:off x="3237354" y="2048004"/>
            <a:ext cx="5715000" cy="2677656"/>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a:t>Use this slide to highlight vehicle level specifications and goals which affected how all the subsystems were designed, and their effect on the whole vehicle</a:t>
            </a:r>
          </a:p>
          <a:p>
            <a:pPr algn="ctr"/>
            <a:r>
              <a:rPr lang="en-US" sz="2800" dirty="0">
                <a:highlight>
                  <a:srgbClr val="FFFF00"/>
                </a:highlight>
              </a:rPr>
              <a:t>Delete this text box. </a:t>
            </a:r>
          </a:p>
        </p:txBody>
      </p:sp>
    </p:spTree>
    <p:extLst>
      <p:ext uri="{BB962C8B-B14F-4D97-AF65-F5344CB8AC3E}">
        <p14:creationId xmlns:p14="http://schemas.microsoft.com/office/powerpoint/2010/main" val="271530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4</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Vehicle Level Design (Overall Package and System Integration)</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103435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Chassis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14006"/>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5</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199775"/>
            <a:ext cx="6096000" cy="2422494"/>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183869"/>
            <a:ext cx="6095324" cy="2439026"/>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156475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6</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Chassis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277705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6559AF-1956-4E05-98E6-228FD17CA440}"/>
              </a:ext>
            </a:extLst>
          </p:cNvPr>
          <p:cNvSpPr>
            <a:spLocks noGrp="1"/>
          </p:cNvSpPr>
          <p:nvPr>
            <p:ph type="title"/>
          </p:nvPr>
        </p:nvSpPr>
        <p:spPr/>
        <p:txBody>
          <a:bodyPr/>
          <a:lstStyle/>
          <a:p>
            <a:r>
              <a:rPr lang="en-US" dirty="0"/>
              <a:t>Ergonomics</a:t>
            </a:r>
          </a:p>
        </p:txBody>
      </p:sp>
      <p:sp>
        <p:nvSpPr>
          <p:cNvPr id="47" name="Content Placeholder 46">
            <a:extLst>
              <a:ext uri="{FF2B5EF4-FFF2-40B4-BE49-F238E27FC236}">
                <a16:creationId xmlns:a16="http://schemas.microsoft.com/office/drawing/2014/main" id="{F4CF58F2-8BD3-4F35-AC4D-5352AC51C13F}"/>
              </a:ext>
            </a:extLst>
          </p:cNvPr>
          <p:cNvSpPr>
            <a:spLocks noGrp="1"/>
          </p:cNvSpPr>
          <p:nvPr>
            <p:ph sz="half" idx="1"/>
          </p:nvPr>
        </p:nvSpPr>
        <p:spPr>
          <a:xfrm>
            <a:off x="0" y="869862"/>
            <a:ext cx="6096001" cy="2329020"/>
          </a:xfrm>
          <a:ln>
            <a:solidFill>
              <a:schemeClr val="accent1"/>
            </a:solidFill>
          </a:ln>
        </p:spPr>
        <p:txBody>
          <a:bodyPr/>
          <a:lstStyle/>
          <a:p>
            <a:r>
              <a:rPr lang="en-US" dirty="0"/>
              <a:t>Photograph of old design</a:t>
            </a:r>
          </a:p>
        </p:txBody>
      </p:sp>
      <p:sp>
        <p:nvSpPr>
          <p:cNvPr id="48" name="Content Placeholder 47">
            <a:extLst>
              <a:ext uri="{FF2B5EF4-FFF2-40B4-BE49-F238E27FC236}">
                <a16:creationId xmlns:a16="http://schemas.microsoft.com/office/drawing/2014/main" id="{59E1A87E-99F4-4648-8294-0F381D7AF617}"/>
              </a:ext>
            </a:extLst>
          </p:cNvPr>
          <p:cNvSpPr>
            <a:spLocks noGrp="1"/>
          </p:cNvSpPr>
          <p:nvPr>
            <p:ph sz="half" idx="2"/>
          </p:nvPr>
        </p:nvSpPr>
        <p:spPr>
          <a:xfrm>
            <a:off x="6096000" y="871380"/>
            <a:ext cx="6096000" cy="2329020"/>
          </a:xfrm>
          <a:ln>
            <a:solidFill>
              <a:schemeClr val="accent1"/>
            </a:solidFill>
          </a:ln>
        </p:spPr>
        <p:txBody>
          <a:bodyPr/>
          <a:lstStyle/>
          <a:p>
            <a:r>
              <a:rPr lang="en-US" dirty="0"/>
              <a:t>Photograph of new design</a:t>
            </a:r>
          </a:p>
        </p:txBody>
      </p:sp>
      <p:sp>
        <p:nvSpPr>
          <p:cNvPr id="3" name="Slide Number Placeholder 2">
            <a:extLst>
              <a:ext uri="{FF2B5EF4-FFF2-40B4-BE49-F238E27FC236}">
                <a16:creationId xmlns:a16="http://schemas.microsoft.com/office/drawing/2014/main" id="{B5129EAF-929E-46C4-8933-34BE9C315130}"/>
              </a:ext>
            </a:extLst>
          </p:cNvPr>
          <p:cNvSpPr>
            <a:spLocks noGrp="1"/>
          </p:cNvSpPr>
          <p:nvPr>
            <p:ph type="sldNum" sz="quarter" idx="10"/>
          </p:nvPr>
        </p:nvSpPr>
        <p:spPr/>
        <p:txBody>
          <a:bodyPr/>
          <a:lstStyle/>
          <a:p>
            <a:pPr lvl="0"/>
            <a:fld id="{E855780E-3866-46CD-9270-CC3A93C6A43B}" type="slidenum">
              <a:rPr lang="en-US" noProof="0" smtClean="0"/>
              <a:pPr lvl="0"/>
              <a:t>7</a:t>
            </a:fld>
            <a:endParaRPr lang="en-US" noProof="0" dirty="0"/>
          </a:p>
        </p:txBody>
      </p:sp>
      <p:sp>
        <p:nvSpPr>
          <p:cNvPr id="50" name="Text Placeholder 49">
            <a:extLst>
              <a:ext uri="{FF2B5EF4-FFF2-40B4-BE49-F238E27FC236}">
                <a16:creationId xmlns:a16="http://schemas.microsoft.com/office/drawing/2014/main" id="{1059D07C-1755-4AD8-A98E-BD5D110A4E2F}"/>
              </a:ext>
            </a:extLst>
          </p:cNvPr>
          <p:cNvSpPr>
            <a:spLocks noGrp="1"/>
          </p:cNvSpPr>
          <p:nvPr>
            <p:ph type="body" sz="quarter" idx="13"/>
          </p:nvPr>
        </p:nvSpPr>
        <p:spPr>
          <a:xfrm>
            <a:off x="0" y="5638801"/>
            <a:ext cx="12192000" cy="953173"/>
          </a:xfrm>
          <a:gradFill>
            <a:gsLst>
              <a:gs pos="59168">
                <a:srgbClr val="1B75BA"/>
              </a:gs>
              <a:gs pos="36000">
                <a:srgbClr val="1B75BA"/>
              </a:gs>
              <a:gs pos="0">
                <a:srgbClr val="124B8C"/>
              </a:gs>
              <a:gs pos="100000">
                <a:srgbClr val="124B8C"/>
              </a:gs>
            </a:gsLst>
          </a:gradFill>
        </p:spPr>
        <p:txBody>
          <a:bodyPr vert="horz" wrap="square" lIns="0" tIns="0" rIns="0" bIns="0" rtlCol="0" anchor="ctr" anchorCtr="0">
            <a:normAutofit fontScale="92500" lnSpcReduction="10000"/>
          </a:bodyPr>
          <a:lstStyle/>
          <a:p>
            <a:pPr lvl="1"/>
            <a:r>
              <a:rPr lang="en-US" sz="1600" dirty="0"/>
              <a:t>Issue: </a:t>
            </a:r>
          </a:p>
          <a:p>
            <a:pPr lvl="1"/>
            <a:r>
              <a:rPr lang="en-US" sz="1600" dirty="0"/>
              <a:t>Analysis: </a:t>
            </a:r>
          </a:p>
          <a:p>
            <a:pPr lvl="1"/>
            <a:r>
              <a:rPr lang="en-US" sz="1600" dirty="0"/>
              <a:t>Changes: </a:t>
            </a:r>
          </a:p>
          <a:p>
            <a:pPr lvl="1"/>
            <a:r>
              <a:rPr lang="en-US" sz="1600" dirty="0"/>
              <a:t>Validation:</a:t>
            </a:r>
          </a:p>
        </p:txBody>
      </p:sp>
      <p:sp>
        <p:nvSpPr>
          <p:cNvPr id="54" name="Content Placeholder 47">
            <a:extLst>
              <a:ext uri="{FF2B5EF4-FFF2-40B4-BE49-F238E27FC236}">
                <a16:creationId xmlns:a16="http://schemas.microsoft.com/office/drawing/2014/main" id="{806C885D-B751-4DD5-8E2A-DDD952A33CE9}"/>
              </a:ext>
            </a:extLst>
          </p:cNvPr>
          <p:cNvSpPr txBox="1">
            <a:spLocks/>
          </p:cNvSpPr>
          <p:nvPr/>
        </p:nvSpPr>
        <p:spPr>
          <a:xfrm>
            <a:off x="6096000" y="3200401"/>
            <a:ext cx="6096000" cy="2438400"/>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new design</a:t>
            </a:r>
          </a:p>
        </p:txBody>
      </p:sp>
      <p:sp>
        <p:nvSpPr>
          <p:cNvPr id="55" name="Content Placeholder 47">
            <a:extLst>
              <a:ext uri="{FF2B5EF4-FFF2-40B4-BE49-F238E27FC236}">
                <a16:creationId xmlns:a16="http://schemas.microsoft.com/office/drawing/2014/main" id="{063DD7D1-8968-4340-BC4D-5B5979D4D1AD}"/>
              </a:ext>
            </a:extLst>
          </p:cNvPr>
          <p:cNvSpPr txBox="1">
            <a:spLocks/>
          </p:cNvSpPr>
          <p:nvPr/>
        </p:nvSpPr>
        <p:spPr>
          <a:xfrm>
            <a:off x="-1616" y="3200401"/>
            <a:ext cx="6095324" cy="2422493"/>
          </a:xfrm>
          <a:prstGeom prst="rect">
            <a:avLst/>
          </a:prstGeom>
          <a:ln>
            <a:solidFill>
              <a:schemeClr val="accent1"/>
            </a:solidFill>
          </a:ln>
        </p:spPr>
        <p:txBody>
          <a:bodyPr vert="horz" lIns="91440" tIns="45720" rIns="91440" bIns="45720" rtlCol="0">
            <a:normAutofit/>
          </a:bodyPr>
          <a:lstStyle>
            <a:lvl1pPr marL="0" indent="0" algn="l" defTabSz="914415" rtl="0" eaLnBrk="1" latinLnBrk="0" hangingPunct="1">
              <a:lnSpc>
                <a:spcPct val="95000"/>
              </a:lnSpc>
              <a:spcBef>
                <a:spcPts val="1200"/>
              </a:spcBef>
              <a:buFont typeface="Arial" pitchFamily="34" charset="0"/>
              <a:buNone/>
              <a:defRPr lang="en-US" sz="2399" b="1" kern="1200" dirty="0" smtClean="0">
                <a:solidFill>
                  <a:schemeClr val="tx1"/>
                </a:solidFill>
                <a:latin typeface="Arial" pitchFamily="34" charset="0"/>
                <a:ea typeface="+mn-ea"/>
                <a:cs typeface="Arial" pitchFamily="34" charset="0"/>
              </a:defRPr>
            </a:lvl1pPr>
            <a:lvl2pPr marL="457207" indent="-228604" algn="l" defTabSz="914415" rtl="0" eaLnBrk="1" latinLnBrk="0" hangingPunct="1">
              <a:lnSpc>
                <a:spcPct val="90000"/>
              </a:lnSpc>
              <a:spcBef>
                <a:spcPts val="600"/>
              </a:spcBef>
              <a:buFont typeface="Arial" pitchFamily="34" charset="0"/>
              <a:buNone/>
              <a:defRPr lang="en-US" sz="2000" b="0" kern="1200" dirty="0" smtClean="0">
                <a:solidFill>
                  <a:schemeClr val="tx1"/>
                </a:solidFill>
                <a:latin typeface="Arial" pitchFamily="34" charset="0"/>
                <a:ea typeface="+mn-ea"/>
                <a:cs typeface="Arial" pitchFamily="34" charset="0"/>
              </a:defRPr>
            </a:lvl2pPr>
            <a:lvl3pPr marL="731532" indent="-228604" algn="l" defTabSz="914415" rtl="0" eaLnBrk="1" latinLnBrk="0" hangingPunct="1">
              <a:lnSpc>
                <a:spcPct val="90000"/>
              </a:lnSpc>
              <a:spcBef>
                <a:spcPts val="300"/>
              </a:spcBef>
              <a:buFont typeface="Arial" pitchFamily="34" charset="0"/>
              <a:buNone/>
              <a:defRPr lang="en-US" sz="1800" b="0" i="1" kern="1200" dirty="0" smtClean="0">
                <a:solidFill>
                  <a:schemeClr val="tx1"/>
                </a:solidFill>
                <a:latin typeface="Arial" pitchFamily="34" charset="0"/>
                <a:ea typeface="+mn-ea"/>
                <a:cs typeface="Arial" pitchFamily="34" charset="0"/>
              </a:defRPr>
            </a:lvl3pPr>
            <a:lvl4pPr marL="914415" indent="-225429" algn="l" defTabSz="914415" rtl="0" eaLnBrk="1" latinLnBrk="0" hangingPunct="1">
              <a:lnSpc>
                <a:spcPct val="90000"/>
              </a:lnSpc>
              <a:spcBef>
                <a:spcPts val="300"/>
              </a:spcBef>
              <a:buFont typeface="Arial" pitchFamily="34" charset="0"/>
              <a:buNone/>
              <a:defRPr lang="en-US" sz="1400" b="0" kern="1200" dirty="0" smtClean="0">
                <a:solidFill>
                  <a:schemeClr val="tx1"/>
                </a:solidFill>
                <a:latin typeface="Arial" pitchFamily="34" charset="0"/>
                <a:ea typeface="+mn-ea"/>
                <a:cs typeface="Arial" pitchFamily="34" charset="0"/>
              </a:defRPr>
            </a:lvl4pPr>
            <a:lvl5pPr marL="1085868" indent="-171453" algn="l" defTabSz="914415" rtl="0" eaLnBrk="1" latinLnBrk="0" hangingPunct="1">
              <a:lnSpc>
                <a:spcPct val="90000"/>
              </a:lnSpc>
              <a:spcBef>
                <a:spcPts val="300"/>
              </a:spcBef>
              <a:buFont typeface="Arial" pitchFamily="34" charset="0"/>
              <a:buNone/>
              <a:defRPr lang="en-US" sz="1400" b="0" kern="1200" dirty="0">
                <a:solidFill>
                  <a:schemeClr val="tx1"/>
                </a:solidFill>
                <a:latin typeface="Arial" pitchFamily="34" charset="0"/>
                <a:ea typeface="+mn-ea"/>
                <a:cs typeface="Arial" pitchFamily="34" charset="0"/>
              </a:defRPr>
            </a:lvl5pPr>
            <a:lvl6pPr marL="2514642"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49"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57"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64" indent="-228604" algn="l" defTabSz="914415"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CAD of old design</a:t>
            </a:r>
          </a:p>
        </p:txBody>
      </p:sp>
    </p:spTree>
    <p:extLst>
      <p:ext uri="{BB962C8B-B14F-4D97-AF65-F5344CB8AC3E}">
        <p14:creationId xmlns:p14="http://schemas.microsoft.com/office/powerpoint/2010/main" val="67351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8</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Ergonomics</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67263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A50702-B3ED-42B6-9B66-C22E0763DE3E}"/>
              </a:ext>
            </a:extLst>
          </p:cNvPr>
          <p:cNvSpPr>
            <a:spLocks noGrp="1"/>
          </p:cNvSpPr>
          <p:nvPr>
            <p:ph type="body" sz="quarter" idx="13"/>
          </p:nvPr>
        </p:nvSpPr>
        <p:spPr/>
        <p:txBody>
          <a:bodyPr/>
          <a:lstStyle/>
          <a:p>
            <a:endParaRPr lang="en-US"/>
          </a:p>
        </p:txBody>
      </p:sp>
      <p:sp>
        <p:nvSpPr>
          <p:cNvPr id="3" name="Slide Number Placeholder 2">
            <a:extLst>
              <a:ext uri="{FF2B5EF4-FFF2-40B4-BE49-F238E27FC236}">
                <a16:creationId xmlns:a16="http://schemas.microsoft.com/office/drawing/2014/main" id="{2134F80A-5105-4834-BD4D-C49DECA9F62A}"/>
              </a:ext>
            </a:extLst>
          </p:cNvPr>
          <p:cNvSpPr>
            <a:spLocks noGrp="1"/>
          </p:cNvSpPr>
          <p:nvPr>
            <p:ph type="sldNum" sz="quarter" idx="12"/>
          </p:nvPr>
        </p:nvSpPr>
        <p:spPr/>
        <p:txBody>
          <a:bodyPr/>
          <a:lstStyle/>
          <a:p>
            <a:pPr algn="r">
              <a:defRPr/>
            </a:pPr>
            <a:fld id="{E855780E-3866-46CD-9270-CC3A93C6A43B}" type="slidenum">
              <a:rPr lang="en-US" sz="900" b="1">
                <a:solidFill>
                  <a:srgbClr val="262626"/>
                </a:solidFill>
                <a:latin typeface="Arial"/>
              </a:rPr>
              <a:pPr algn="r">
                <a:defRPr/>
              </a:pPr>
              <a:t>9</a:t>
            </a:fld>
            <a:endParaRPr lang="en-US" sz="900" b="1" dirty="0">
              <a:solidFill>
                <a:srgbClr val="262626"/>
              </a:solidFill>
              <a:latin typeface="Arial"/>
            </a:endParaRPr>
          </a:p>
        </p:txBody>
      </p:sp>
      <p:sp>
        <p:nvSpPr>
          <p:cNvPr id="4" name="Title 3">
            <a:extLst>
              <a:ext uri="{FF2B5EF4-FFF2-40B4-BE49-F238E27FC236}">
                <a16:creationId xmlns:a16="http://schemas.microsoft.com/office/drawing/2014/main" id="{C5B954B7-6132-4F1E-B30B-68E880F2E54D}"/>
              </a:ext>
            </a:extLst>
          </p:cNvPr>
          <p:cNvSpPr>
            <a:spLocks noGrp="1"/>
          </p:cNvSpPr>
          <p:nvPr>
            <p:ph type="title"/>
          </p:nvPr>
        </p:nvSpPr>
        <p:spPr/>
        <p:txBody>
          <a:bodyPr/>
          <a:lstStyle/>
          <a:p>
            <a:r>
              <a:rPr lang="en-US" dirty="0"/>
              <a:t>CVT / Transmission</a:t>
            </a:r>
          </a:p>
        </p:txBody>
      </p:sp>
      <p:sp>
        <p:nvSpPr>
          <p:cNvPr id="5" name="Content Placeholder 4">
            <a:extLst>
              <a:ext uri="{FF2B5EF4-FFF2-40B4-BE49-F238E27FC236}">
                <a16:creationId xmlns:a16="http://schemas.microsoft.com/office/drawing/2014/main" id="{2F6AC5F8-D505-43C8-85BB-8FA1A1276200}"/>
              </a:ext>
            </a:extLst>
          </p:cNvPr>
          <p:cNvSpPr>
            <a:spLocks noGrp="1"/>
          </p:cNvSpPr>
          <p:nvPr>
            <p:ph idx="1"/>
          </p:nvPr>
        </p:nvSpPr>
        <p:spPr/>
        <p:txBody>
          <a:bodyPr/>
          <a:lstStyle/>
          <a:p>
            <a:r>
              <a:rPr lang="en-US" dirty="0"/>
              <a:t>Starting with this slide, add up to 6 slides of text, graphs, images, diagrams and equations to show how the engineering design process was followed on this system.  </a:t>
            </a:r>
          </a:p>
        </p:txBody>
      </p:sp>
    </p:spTree>
    <p:extLst>
      <p:ext uri="{BB962C8B-B14F-4D97-AF65-F5344CB8AC3E}">
        <p14:creationId xmlns:p14="http://schemas.microsoft.com/office/powerpoint/2010/main" val="805983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laris MASTER">
  <a:themeElements>
    <a:clrScheme name="POLARIS 2012">
      <a:dk1>
        <a:srgbClr val="262626"/>
      </a:dk1>
      <a:lt1>
        <a:srgbClr val="FFFFFF"/>
      </a:lt1>
      <a:dk2>
        <a:srgbClr val="262626"/>
      </a:dk2>
      <a:lt2>
        <a:srgbClr val="FFFFFF"/>
      </a:lt2>
      <a:accent1>
        <a:srgbClr val="00539B"/>
      </a:accent1>
      <a:accent2>
        <a:srgbClr val="007438"/>
      </a:accent2>
      <a:accent3>
        <a:srgbClr val="FC7C27"/>
      </a:accent3>
      <a:accent4>
        <a:srgbClr val="962427"/>
      </a:accent4>
      <a:accent5>
        <a:srgbClr val="929292"/>
      </a:accent5>
      <a:accent6>
        <a:srgbClr val="329FE9"/>
      </a:accent6>
      <a:hlink>
        <a:srgbClr val="FF0066"/>
      </a:hlink>
      <a:folHlink>
        <a:srgbClr val="0033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olaris MASTER">
  <a:themeElements>
    <a:clrScheme name="POLARIS 2012">
      <a:dk1>
        <a:srgbClr val="262626"/>
      </a:dk1>
      <a:lt1>
        <a:srgbClr val="FFFFFF"/>
      </a:lt1>
      <a:dk2>
        <a:srgbClr val="262626"/>
      </a:dk2>
      <a:lt2>
        <a:srgbClr val="FFFFFF"/>
      </a:lt2>
      <a:accent1>
        <a:srgbClr val="00539B"/>
      </a:accent1>
      <a:accent2>
        <a:srgbClr val="007438"/>
      </a:accent2>
      <a:accent3>
        <a:srgbClr val="FC7C27"/>
      </a:accent3>
      <a:accent4>
        <a:srgbClr val="962427"/>
      </a:accent4>
      <a:accent5>
        <a:srgbClr val="929292"/>
      </a:accent5>
      <a:accent6>
        <a:srgbClr val="329FE9"/>
      </a:accent6>
      <a:hlink>
        <a:srgbClr val="FF0066"/>
      </a:hlink>
      <a:folHlink>
        <a:srgbClr val="0033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9017</TotalTime>
  <Words>1024</Words>
  <Application>Microsoft Office PowerPoint</Application>
  <PresentationFormat>Panorámica</PresentationFormat>
  <Paragraphs>153</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22</vt:i4>
      </vt:variant>
    </vt:vector>
  </HeadingPairs>
  <TitlesOfParts>
    <vt:vector size="26" baseType="lpstr">
      <vt:lpstr>Arial</vt:lpstr>
      <vt:lpstr>Calibri</vt:lpstr>
      <vt:lpstr>Polaris MASTER</vt:lpstr>
      <vt:lpstr>1_Polaris MASTER</vt:lpstr>
      <vt:lpstr>2022 Baja SAE Design Comparison Document</vt:lpstr>
      <vt:lpstr>Instructions</vt:lpstr>
      <vt:lpstr>Vehicle Level Design (Overall Package and System Integration)</vt:lpstr>
      <vt:lpstr>Vehicle Level Design (Overall Package and System Integration)</vt:lpstr>
      <vt:lpstr>Chassis</vt:lpstr>
      <vt:lpstr>Chassis</vt:lpstr>
      <vt:lpstr>Ergonomics</vt:lpstr>
      <vt:lpstr>Ergonomics</vt:lpstr>
      <vt:lpstr>CVT / Transmission</vt:lpstr>
      <vt:lpstr>CVT / Transmission</vt:lpstr>
      <vt:lpstr>Front drive, prop shaft, front hubs and axles</vt:lpstr>
      <vt:lpstr>Front drive, prop shaft, front hubs and axles</vt:lpstr>
      <vt:lpstr>Reduction box, rear hubs and axles</vt:lpstr>
      <vt:lpstr>Reduction box, rear hubs and axles</vt:lpstr>
      <vt:lpstr>Suspension</vt:lpstr>
      <vt:lpstr>Suspension</vt:lpstr>
      <vt:lpstr>Steering</vt:lpstr>
      <vt:lpstr>Steering</vt:lpstr>
      <vt:lpstr>Brakes</vt:lpstr>
      <vt:lpstr>Brakes</vt:lpstr>
      <vt:lpstr>Other Systems</vt:lpstr>
      <vt:lpstr>Other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Aaron.Reay@polaris.com</dc:creator>
  <cp:lastModifiedBy>Miguel Diaz Alvarez</cp:lastModifiedBy>
  <cp:revision>397</cp:revision>
  <cp:lastPrinted>2012-06-26T20:00:23Z</cp:lastPrinted>
  <dcterms:created xsi:type="dcterms:W3CDTF">2012-05-24T14:22:58Z</dcterms:created>
  <dcterms:modified xsi:type="dcterms:W3CDTF">2022-10-24T04:16:06Z</dcterms:modified>
</cp:coreProperties>
</file>